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handoutMasterIdLst>
    <p:handoutMasterId r:id="rId19"/>
  </p:handoutMasterIdLst>
  <p:sldIdLst>
    <p:sldId id="307" r:id="rId2"/>
    <p:sldId id="1002" r:id="rId3"/>
    <p:sldId id="999" r:id="rId4"/>
    <p:sldId id="1010" r:id="rId5"/>
    <p:sldId id="1019" r:id="rId6"/>
    <p:sldId id="1011" r:id="rId7"/>
    <p:sldId id="1016" r:id="rId8"/>
    <p:sldId id="1004" r:id="rId9"/>
    <p:sldId id="1006" r:id="rId10"/>
    <p:sldId id="1007" r:id="rId11"/>
    <p:sldId id="1009" r:id="rId12"/>
    <p:sldId id="1008" r:id="rId13"/>
    <p:sldId id="1005" r:id="rId14"/>
    <p:sldId id="1014" r:id="rId15"/>
    <p:sldId id="1017" r:id="rId16"/>
    <p:sldId id="1018" r:id="rId17"/>
  </p:sldIdLst>
  <p:sldSz cx="9144000" cy="6858000" type="screen4x3"/>
  <p:notesSz cx="6797675" cy="99282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E2"/>
    <a:srgbClr val="0066CC"/>
    <a:srgbClr val="DCB6E6"/>
    <a:srgbClr val="EB95E7"/>
    <a:srgbClr val="FFFF99"/>
    <a:srgbClr val="6699FF"/>
    <a:srgbClr val="E50938"/>
    <a:srgbClr val="6666FF"/>
    <a:srgbClr val="ECF2FA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06" autoAdjust="0"/>
  </p:normalViewPr>
  <p:slideViewPr>
    <p:cSldViewPr showGuides="1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A1B042-04D9-4687-A72A-7AA4C335D51B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347DED8-6FC1-4C30-886A-B26C12CBCD54}">
      <dgm:prSet phldrT="[Texto]" custT="1"/>
      <dgm:spPr/>
      <dgm:t>
        <a:bodyPr/>
        <a:lstStyle/>
        <a:p>
          <a:r>
            <a:rPr lang="pt-BR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ISO 45001/2015 </a:t>
          </a:r>
          <a:r>
            <a:rPr lang="pt-BR" sz="1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- Sistema de Gestão de Segurança e Saúde Ocupacional - ” fatores de risco psicossocial”;</a:t>
          </a:r>
          <a:endParaRPr lang="pt-BR" sz="1800" b="1" dirty="0"/>
        </a:p>
      </dgm:t>
    </dgm:pt>
    <dgm:pt modelId="{95E8564D-221D-4F1A-92CE-E1CBC20E1F89}" type="parTrans" cxnId="{067D86DC-FC62-45E4-9CAF-BCACA98C1B23}">
      <dgm:prSet/>
      <dgm:spPr/>
      <dgm:t>
        <a:bodyPr/>
        <a:lstStyle/>
        <a:p>
          <a:endParaRPr lang="pt-BR" sz="5400" b="1">
            <a:solidFill>
              <a:schemeClr val="bg1"/>
            </a:solidFill>
          </a:endParaRPr>
        </a:p>
      </dgm:t>
    </dgm:pt>
    <dgm:pt modelId="{E10A8180-5D81-4424-8FFA-7672D653A714}" type="sibTrans" cxnId="{067D86DC-FC62-45E4-9CAF-BCACA98C1B23}">
      <dgm:prSet/>
      <dgm:spPr/>
      <dgm:t>
        <a:bodyPr/>
        <a:lstStyle/>
        <a:p>
          <a:endParaRPr lang="pt-BR" sz="5400" b="1">
            <a:solidFill>
              <a:schemeClr val="bg1"/>
            </a:solidFill>
          </a:endParaRPr>
        </a:p>
      </dgm:t>
    </dgm:pt>
    <dgm:pt modelId="{4F232F71-45B4-4A5E-A9E6-31A8BC752C3A}">
      <dgm:prSet phldrT="[Texto]" custT="1"/>
      <dgm:spPr/>
      <dgm:t>
        <a:bodyPr/>
        <a:lstStyle/>
        <a:p>
          <a:r>
            <a:rPr lang="pt-BR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NR 05/2022 CIPA </a:t>
          </a:r>
          <a:r>
            <a:rPr lang="pt-BR" sz="1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– “</a:t>
          </a:r>
          <a:r>
            <a:rPr lang="pt-BR" sz="1800" b="1" dirty="0">
              <a:effectLst/>
              <a:latin typeface="Arial" panose="020B0604020202020204" pitchFamily="34" charset="0"/>
              <a:cs typeface="Times New Roman" panose="02020603050405020304" pitchFamily="18" charset="0"/>
            </a:rPr>
            <a:t>o assédio sexual e a outras formas de violência no trabalho nas suas atividades e práticas”; </a:t>
          </a:r>
          <a:endParaRPr lang="pt-BR" sz="1800" b="1" dirty="0"/>
        </a:p>
      </dgm:t>
    </dgm:pt>
    <dgm:pt modelId="{39DF60DA-EC9B-468D-A51F-DE3FC39C5DF2}" type="parTrans" cxnId="{4D84F453-F02C-4071-9E40-954B5F465D50}">
      <dgm:prSet/>
      <dgm:spPr/>
      <dgm:t>
        <a:bodyPr/>
        <a:lstStyle/>
        <a:p>
          <a:endParaRPr lang="pt-BR" sz="5400" b="1">
            <a:solidFill>
              <a:schemeClr val="bg1"/>
            </a:solidFill>
          </a:endParaRPr>
        </a:p>
      </dgm:t>
    </dgm:pt>
    <dgm:pt modelId="{59BFBCFC-88AF-487A-8670-994294C6896B}" type="sibTrans" cxnId="{4D84F453-F02C-4071-9E40-954B5F465D50}">
      <dgm:prSet/>
      <dgm:spPr/>
      <dgm:t>
        <a:bodyPr/>
        <a:lstStyle/>
        <a:p>
          <a:endParaRPr lang="pt-BR" sz="5400" b="1">
            <a:solidFill>
              <a:schemeClr val="bg1"/>
            </a:solidFill>
          </a:endParaRPr>
        </a:p>
      </dgm:t>
    </dgm:pt>
    <dgm:pt modelId="{F52B9BF0-FA1A-4E9B-B560-03FA1039F86E}">
      <dgm:prSet phldrT="[Texto]" custT="1"/>
      <dgm:spPr/>
      <dgm:t>
        <a:bodyPr/>
        <a:lstStyle/>
        <a:p>
          <a:r>
            <a:rPr lang="pt-BR" sz="2400" b="1" dirty="0">
              <a:latin typeface="Arial" panose="020B0604020202020204" pitchFamily="34" charset="0"/>
              <a:cs typeface="Arial" panose="020B0604020202020204" pitchFamily="34" charset="0"/>
            </a:rPr>
            <a:t>NR 17/2022 Ergonomia </a:t>
          </a:r>
          <a:r>
            <a:rPr lang="pt-BR" sz="1800" b="1" dirty="0">
              <a:latin typeface="Arial" panose="020B0604020202020204" pitchFamily="34" charset="0"/>
              <a:cs typeface="Arial" panose="020B0604020202020204" pitchFamily="34" charset="0"/>
            </a:rPr>
            <a:t>– “adaptação das condições de trabalho às características psicofisiológicas dos trabalhadores”; </a:t>
          </a:r>
        </a:p>
      </dgm:t>
    </dgm:pt>
    <dgm:pt modelId="{962F112F-0B53-4930-A0ED-870B6A54DBBA}" type="parTrans" cxnId="{CFBB4BFD-765E-44E3-BEAD-7173F23B468B}">
      <dgm:prSet/>
      <dgm:spPr/>
      <dgm:t>
        <a:bodyPr/>
        <a:lstStyle/>
        <a:p>
          <a:endParaRPr lang="pt-BR" sz="5400" b="1">
            <a:solidFill>
              <a:schemeClr val="bg1"/>
            </a:solidFill>
          </a:endParaRPr>
        </a:p>
      </dgm:t>
    </dgm:pt>
    <dgm:pt modelId="{05FE4865-8F0B-46F3-8573-6B29EFFF35C7}" type="sibTrans" cxnId="{CFBB4BFD-765E-44E3-BEAD-7173F23B468B}">
      <dgm:prSet/>
      <dgm:spPr/>
      <dgm:t>
        <a:bodyPr/>
        <a:lstStyle/>
        <a:p>
          <a:endParaRPr lang="pt-BR" sz="5400" b="1">
            <a:solidFill>
              <a:schemeClr val="bg1"/>
            </a:solidFill>
          </a:endParaRPr>
        </a:p>
      </dgm:t>
    </dgm:pt>
    <dgm:pt modelId="{7EBB6304-F7BF-484E-B2DB-D6C2658DB64E}">
      <dgm:prSet phldrT="[Texto]" custT="1"/>
      <dgm:spPr/>
      <dgm:t>
        <a:bodyPr/>
        <a:lstStyle/>
        <a:p>
          <a:r>
            <a:rPr lang="pt-BR" sz="2400" b="1" dirty="0">
              <a:latin typeface="Arial" panose="020B0604020202020204" pitchFamily="34" charset="0"/>
              <a:cs typeface="Arial" panose="020B0604020202020204" pitchFamily="34" charset="0"/>
            </a:rPr>
            <a:t>NR 01: MAI/2026 </a:t>
          </a:r>
          <a:r>
            <a:rPr lang="pt-BR" sz="1800" b="1" dirty="0">
              <a:latin typeface="Arial" panose="020B0604020202020204" pitchFamily="34" charset="0"/>
              <a:cs typeface="Arial" panose="020B0604020202020204" pitchFamily="34" charset="0"/>
            </a:rPr>
            <a:t>“nos termos da NR-17, incluindo os fatores de risco psicossociais relacionados ao trabalho”.</a:t>
          </a:r>
        </a:p>
      </dgm:t>
    </dgm:pt>
    <dgm:pt modelId="{6A5C310F-8211-48E0-85D4-8BE281C33BEE}" type="parTrans" cxnId="{11AFFB2D-D787-4EEA-96DB-2CA79E9318B5}">
      <dgm:prSet/>
      <dgm:spPr/>
      <dgm:t>
        <a:bodyPr/>
        <a:lstStyle/>
        <a:p>
          <a:endParaRPr lang="pt-BR"/>
        </a:p>
      </dgm:t>
    </dgm:pt>
    <dgm:pt modelId="{249EC3AE-C720-4817-AFF8-EDB368F5F225}" type="sibTrans" cxnId="{11AFFB2D-D787-4EEA-96DB-2CA79E9318B5}">
      <dgm:prSet/>
      <dgm:spPr/>
      <dgm:t>
        <a:bodyPr/>
        <a:lstStyle/>
        <a:p>
          <a:endParaRPr lang="pt-BR"/>
        </a:p>
      </dgm:t>
    </dgm:pt>
    <dgm:pt modelId="{3CCE9AA5-BEBC-4E06-AA9E-92A05A8C9FD9}" type="pres">
      <dgm:prSet presAssocID="{BCA1B042-04D9-4687-A72A-7AA4C335D51B}" presName="linear" presStyleCnt="0">
        <dgm:presLayoutVars>
          <dgm:dir/>
          <dgm:animLvl val="lvl"/>
          <dgm:resizeHandles val="exact"/>
        </dgm:presLayoutVars>
      </dgm:prSet>
      <dgm:spPr/>
    </dgm:pt>
    <dgm:pt modelId="{9A491179-BB55-43D2-A7C3-32B09698AFF1}" type="pres">
      <dgm:prSet presAssocID="{0347DED8-6FC1-4C30-886A-B26C12CBCD54}" presName="parentLin" presStyleCnt="0"/>
      <dgm:spPr/>
    </dgm:pt>
    <dgm:pt modelId="{1C9475E6-5E77-4BEB-8484-6E07D5F53760}" type="pres">
      <dgm:prSet presAssocID="{0347DED8-6FC1-4C30-886A-B26C12CBCD54}" presName="parentLeftMargin" presStyleLbl="node1" presStyleIdx="0" presStyleCnt="4"/>
      <dgm:spPr/>
    </dgm:pt>
    <dgm:pt modelId="{6F84F5AF-07EE-48A9-8350-C9D94082AAE1}" type="pres">
      <dgm:prSet presAssocID="{0347DED8-6FC1-4C30-886A-B26C12CBCD54}" presName="parentText" presStyleLbl="node1" presStyleIdx="0" presStyleCnt="4" custScaleX="131964">
        <dgm:presLayoutVars>
          <dgm:chMax val="0"/>
          <dgm:bulletEnabled val="1"/>
        </dgm:presLayoutVars>
      </dgm:prSet>
      <dgm:spPr/>
    </dgm:pt>
    <dgm:pt modelId="{9698CF9D-9F6C-4AF8-9F4B-25F84C51E52C}" type="pres">
      <dgm:prSet presAssocID="{0347DED8-6FC1-4C30-886A-B26C12CBCD54}" presName="negativeSpace" presStyleCnt="0"/>
      <dgm:spPr/>
    </dgm:pt>
    <dgm:pt modelId="{D44B8ED1-CBB1-4B5A-B7F0-44AB1E4720E2}" type="pres">
      <dgm:prSet presAssocID="{0347DED8-6FC1-4C30-886A-B26C12CBCD54}" presName="childText" presStyleLbl="conFgAcc1" presStyleIdx="0" presStyleCnt="4">
        <dgm:presLayoutVars>
          <dgm:bulletEnabled val="1"/>
        </dgm:presLayoutVars>
      </dgm:prSet>
      <dgm:spPr/>
    </dgm:pt>
    <dgm:pt modelId="{925A327A-515F-49D5-9BC2-97BE602761B2}" type="pres">
      <dgm:prSet presAssocID="{E10A8180-5D81-4424-8FFA-7672D653A714}" presName="spaceBetweenRectangles" presStyleCnt="0"/>
      <dgm:spPr/>
    </dgm:pt>
    <dgm:pt modelId="{A5745AD8-F3EB-457D-BCA7-CC20AF4262B9}" type="pres">
      <dgm:prSet presAssocID="{4F232F71-45B4-4A5E-A9E6-31A8BC752C3A}" presName="parentLin" presStyleCnt="0"/>
      <dgm:spPr/>
    </dgm:pt>
    <dgm:pt modelId="{523F0C5C-844A-48CA-B0F9-F513FB7EA394}" type="pres">
      <dgm:prSet presAssocID="{4F232F71-45B4-4A5E-A9E6-31A8BC752C3A}" presName="parentLeftMargin" presStyleLbl="node1" presStyleIdx="0" presStyleCnt="4"/>
      <dgm:spPr/>
    </dgm:pt>
    <dgm:pt modelId="{0B6CFBBC-04B5-4D70-9AD2-7C75B2928520}" type="pres">
      <dgm:prSet presAssocID="{4F232F71-45B4-4A5E-A9E6-31A8BC752C3A}" presName="parentText" presStyleLbl="node1" presStyleIdx="1" presStyleCnt="4" custScaleX="131922">
        <dgm:presLayoutVars>
          <dgm:chMax val="0"/>
          <dgm:bulletEnabled val="1"/>
        </dgm:presLayoutVars>
      </dgm:prSet>
      <dgm:spPr/>
    </dgm:pt>
    <dgm:pt modelId="{1B9CF3E0-6CD8-4651-B049-A282BE21F299}" type="pres">
      <dgm:prSet presAssocID="{4F232F71-45B4-4A5E-A9E6-31A8BC752C3A}" presName="negativeSpace" presStyleCnt="0"/>
      <dgm:spPr/>
    </dgm:pt>
    <dgm:pt modelId="{46102B57-5CCD-4B7B-8607-82CDB87A705C}" type="pres">
      <dgm:prSet presAssocID="{4F232F71-45B4-4A5E-A9E6-31A8BC752C3A}" presName="childText" presStyleLbl="conFgAcc1" presStyleIdx="1" presStyleCnt="4">
        <dgm:presLayoutVars>
          <dgm:bulletEnabled val="1"/>
        </dgm:presLayoutVars>
      </dgm:prSet>
      <dgm:spPr/>
    </dgm:pt>
    <dgm:pt modelId="{30B5C9A1-DCE9-4656-B3AE-BD79A3BEFBC9}" type="pres">
      <dgm:prSet presAssocID="{59BFBCFC-88AF-487A-8670-994294C6896B}" presName="spaceBetweenRectangles" presStyleCnt="0"/>
      <dgm:spPr/>
    </dgm:pt>
    <dgm:pt modelId="{CCE53667-F276-4E51-AF89-DFE7CA77EF8B}" type="pres">
      <dgm:prSet presAssocID="{F52B9BF0-FA1A-4E9B-B560-03FA1039F86E}" presName="parentLin" presStyleCnt="0"/>
      <dgm:spPr/>
    </dgm:pt>
    <dgm:pt modelId="{13F9BC1A-3731-4B6D-970D-B71BF924F15F}" type="pres">
      <dgm:prSet presAssocID="{F52B9BF0-FA1A-4E9B-B560-03FA1039F86E}" presName="parentLeftMargin" presStyleLbl="node1" presStyleIdx="1" presStyleCnt="4"/>
      <dgm:spPr/>
    </dgm:pt>
    <dgm:pt modelId="{B07E7CD7-FE5E-4E99-B7DB-66A703892294}" type="pres">
      <dgm:prSet presAssocID="{F52B9BF0-FA1A-4E9B-B560-03FA1039F86E}" presName="parentText" presStyleLbl="node1" presStyleIdx="2" presStyleCnt="4" custScaleX="131922">
        <dgm:presLayoutVars>
          <dgm:chMax val="0"/>
          <dgm:bulletEnabled val="1"/>
        </dgm:presLayoutVars>
      </dgm:prSet>
      <dgm:spPr/>
    </dgm:pt>
    <dgm:pt modelId="{74E5163D-8E61-4CD8-82E0-76A2E48A0D61}" type="pres">
      <dgm:prSet presAssocID="{F52B9BF0-FA1A-4E9B-B560-03FA1039F86E}" presName="negativeSpace" presStyleCnt="0"/>
      <dgm:spPr/>
    </dgm:pt>
    <dgm:pt modelId="{7F6EEEF8-15AC-4FCB-9814-B29DEAE4436B}" type="pres">
      <dgm:prSet presAssocID="{F52B9BF0-FA1A-4E9B-B560-03FA1039F86E}" presName="childText" presStyleLbl="conFgAcc1" presStyleIdx="2" presStyleCnt="4">
        <dgm:presLayoutVars>
          <dgm:bulletEnabled val="1"/>
        </dgm:presLayoutVars>
      </dgm:prSet>
      <dgm:spPr/>
    </dgm:pt>
    <dgm:pt modelId="{AEEC7B8E-8B71-44DD-89BB-4AD01E8D8E03}" type="pres">
      <dgm:prSet presAssocID="{05FE4865-8F0B-46F3-8573-6B29EFFF35C7}" presName="spaceBetweenRectangles" presStyleCnt="0"/>
      <dgm:spPr/>
    </dgm:pt>
    <dgm:pt modelId="{6AA9B81D-8558-4F94-ADC2-858229F817AE}" type="pres">
      <dgm:prSet presAssocID="{7EBB6304-F7BF-484E-B2DB-D6C2658DB64E}" presName="parentLin" presStyleCnt="0"/>
      <dgm:spPr/>
    </dgm:pt>
    <dgm:pt modelId="{2609982E-0148-4159-80D7-96388848D4A7}" type="pres">
      <dgm:prSet presAssocID="{7EBB6304-F7BF-484E-B2DB-D6C2658DB64E}" presName="parentLeftMargin" presStyleLbl="node1" presStyleIdx="2" presStyleCnt="4"/>
      <dgm:spPr/>
    </dgm:pt>
    <dgm:pt modelId="{4A876617-C997-4FA7-A0CB-119E01800A75}" type="pres">
      <dgm:prSet presAssocID="{7EBB6304-F7BF-484E-B2DB-D6C2658DB64E}" presName="parentText" presStyleLbl="node1" presStyleIdx="3" presStyleCnt="4" custScaleX="131178" custLinFactNeighborX="4454" custLinFactNeighborY="6986">
        <dgm:presLayoutVars>
          <dgm:chMax val="0"/>
          <dgm:bulletEnabled val="1"/>
        </dgm:presLayoutVars>
      </dgm:prSet>
      <dgm:spPr/>
    </dgm:pt>
    <dgm:pt modelId="{D2B49984-E0F0-4DC5-87A2-5EE7AFEF991F}" type="pres">
      <dgm:prSet presAssocID="{7EBB6304-F7BF-484E-B2DB-D6C2658DB64E}" presName="negativeSpace" presStyleCnt="0"/>
      <dgm:spPr/>
    </dgm:pt>
    <dgm:pt modelId="{ECE902BE-D84D-41AC-9C0C-6AEF762CD35D}" type="pres">
      <dgm:prSet presAssocID="{7EBB6304-F7BF-484E-B2DB-D6C2658DB64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DD0D51F-CC0F-41E5-8CB3-C562046E2BD5}" type="presOf" srcId="{7EBB6304-F7BF-484E-B2DB-D6C2658DB64E}" destId="{2609982E-0148-4159-80D7-96388848D4A7}" srcOrd="0" destOrd="0" presId="urn:microsoft.com/office/officeart/2005/8/layout/list1"/>
    <dgm:cxn modelId="{F7A82C2C-276D-4E9B-9E3A-E21012D0352B}" type="presOf" srcId="{F52B9BF0-FA1A-4E9B-B560-03FA1039F86E}" destId="{13F9BC1A-3731-4B6D-970D-B71BF924F15F}" srcOrd="0" destOrd="0" presId="urn:microsoft.com/office/officeart/2005/8/layout/list1"/>
    <dgm:cxn modelId="{11AFFB2D-D787-4EEA-96DB-2CA79E9318B5}" srcId="{BCA1B042-04D9-4687-A72A-7AA4C335D51B}" destId="{7EBB6304-F7BF-484E-B2DB-D6C2658DB64E}" srcOrd="3" destOrd="0" parTransId="{6A5C310F-8211-48E0-85D4-8BE281C33BEE}" sibTransId="{249EC3AE-C720-4817-AFF8-EDB368F5F225}"/>
    <dgm:cxn modelId="{CCD91168-EE0B-4644-BD2C-2B3DAF8E826D}" type="presOf" srcId="{F52B9BF0-FA1A-4E9B-B560-03FA1039F86E}" destId="{B07E7CD7-FE5E-4E99-B7DB-66A703892294}" srcOrd="1" destOrd="0" presId="urn:microsoft.com/office/officeart/2005/8/layout/list1"/>
    <dgm:cxn modelId="{DBB7A86E-CC00-4C5D-825B-9301CFD76B09}" type="presOf" srcId="{4F232F71-45B4-4A5E-A9E6-31A8BC752C3A}" destId="{0B6CFBBC-04B5-4D70-9AD2-7C75B2928520}" srcOrd="1" destOrd="0" presId="urn:microsoft.com/office/officeart/2005/8/layout/list1"/>
    <dgm:cxn modelId="{4D84F453-F02C-4071-9E40-954B5F465D50}" srcId="{BCA1B042-04D9-4687-A72A-7AA4C335D51B}" destId="{4F232F71-45B4-4A5E-A9E6-31A8BC752C3A}" srcOrd="1" destOrd="0" parTransId="{39DF60DA-EC9B-468D-A51F-DE3FC39C5DF2}" sibTransId="{59BFBCFC-88AF-487A-8670-994294C6896B}"/>
    <dgm:cxn modelId="{2DAB4C8A-E3A6-4CC7-8E16-A3D7CE46A8AA}" type="presOf" srcId="{7EBB6304-F7BF-484E-B2DB-D6C2658DB64E}" destId="{4A876617-C997-4FA7-A0CB-119E01800A75}" srcOrd="1" destOrd="0" presId="urn:microsoft.com/office/officeart/2005/8/layout/list1"/>
    <dgm:cxn modelId="{63288096-8B99-4FCB-BB91-672333DB0277}" type="presOf" srcId="{4F232F71-45B4-4A5E-A9E6-31A8BC752C3A}" destId="{523F0C5C-844A-48CA-B0F9-F513FB7EA394}" srcOrd="0" destOrd="0" presId="urn:microsoft.com/office/officeart/2005/8/layout/list1"/>
    <dgm:cxn modelId="{A8C65CC1-AEEF-4F63-BD3D-219630DAF808}" type="presOf" srcId="{BCA1B042-04D9-4687-A72A-7AA4C335D51B}" destId="{3CCE9AA5-BEBC-4E06-AA9E-92A05A8C9FD9}" srcOrd="0" destOrd="0" presId="urn:microsoft.com/office/officeart/2005/8/layout/list1"/>
    <dgm:cxn modelId="{B5E941C3-379E-4210-AC8F-7B1C7195BA53}" type="presOf" srcId="{0347DED8-6FC1-4C30-886A-B26C12CBCD54}" destId="{1C9475E6-5E77-4BEB-8484-6E07D5F53760}" srcOrd="0" destOrd="0" presId="urn:microsoft.com/office/officeart/2005/8/layout/list1"/>
    <dgm:cxn modelId="{067D86DC-FC62-45E4-9CAF-BCACA98C1B23}" srcId="{BCA1B042-04D9-4687-A72A-7AA4C335D51B}" destId="{0347DED8-6FC1-4C30-886A-B26C12CBCD54}" srcOrd="0" destOrd="0" parTransId="{95E8564D-221D-4F1A-92CE-E1CBC20E1F89}" sibTransId="{E10A8180-5D81-4424-8FFA-7672D653A714}"/>
    <dgm:cxn modelId="{E67B3DEB-9EB3-4B1D-9C8F-F9CFB223A422}" type="presOf" srcId="{0347DED8-6FC1-4C30-886A-B26C12CBCD54}" destId="{6F84F5AF-07EE-48A9-8350-C9D94082AAE1}" srcOrd="1" destOrd="0" presId="urn:microsoft.com/office/officeart/2005/8/layout/list1"/>
    <dgm:cxn modelId="{CFBB4BFD-765E-44E3-BEAD-7173F23B468B}" srcId="{BCA1B042-04D9-4687-A72A-7AA4C335D51B}" destId="{F52B9BF0-FA1A-4E9B-B560-03FA1039F86E}" srcOrd="2" destOrd="0" parTransId="{962F112F-0B53-4930-A0ED-870B6A54DBBA}" sibTransId="{05FE4865-8F0B-46F3-8573-6B29EFFF35C7}"/>
    <dgm:cxn modelId="{C53262BA-960A-4B07-B72C-281723248987}" type="presParOf" srcId="{3CCE9AA5-BEBC-4E06-AA9E-92A05A8C9FD9}" destId="{9A491179-BB55-43D2-A7C3-32B09698AFF1}" srcOrd="0" destOrd="0" presId="urn:microsoft.com/office/officeart/2005/8/layout/list1"/>
    <dgm:cxn modelId="{052F6B9F-A60A-4C9A-80B4-79ECE3D806DB}" type="presParOf" srcId="{9A491179-BB55-43D2-A7C3-32B09698AFF1}" destId="{1C9475E6-5E77-4BEB-8484-6E07D5F53760}" srcOrd="0" destOrd="0" presId="urn:microsoft.com/office/officeart/2005/8/layout/list1"/>
    <dgm:cxn modelId="{DDE7A8D9-5602-49AB-AF23-6E5CC2BA105B}" type="presParOf" srcId="{9A491179-BB55-43D2-A7C3-32B09698AFF1}" destId="{6F84F5AF-07EE-48A9-8350-C9D94082AAE1}" srcOrd="1" destOrd="0" presId="urn:microsoft.com/office/officeart/2005/8/layout/list1"/>
    <dgm:cxn modelId="{D5EC2A62-AD5D-4CDA-B4D9-8298485E26E3}" type="presParOf" srcId="{3CCE9AA5-BEBC-4E06-AA9E-92A05A8C9FD9}" destId="{9698CF9D-9F6C-4AF8-9F4B-25F84C51E52C}" srcOrd="1" destOrd="0" presId="urn:microsoft.com/office/officeart/2005/8/layout/list1"/>
    <dgm:cxn modelId="{552D479E-2379-42D1-B543-25BF5CE20A68}" type="presParOf" srcId="{3CCE9AA5-BEBC-4E06-AA9E-92A05A8C9FD9}" destId="{D44B8ED1-CBB1-4B5A-B7F0-44AB1E4720E2}" srcOrd="2" destOrd="0" presId="urn:microsoft.com/office/officeart/2005/8/layout/list1"/>
    <dgm:cxn modelId="{F8C65997-2A0E-4C75-9FFE-1643015BF385}" type="presParOf" srcId="{3CCE9AA5-BEBC-4E06-AA9E-92A05A8C9FD9}" destId="{925A327A-515F-49D5-9BC2-97BE602761B2}" srcOrd="3" destOrd="0" presId="urn:microsoft.com/office/officeart/2005/8/layout/list1"/>
    <dgm:cxn modelId="{25640DC9-51BB-4298-BB0A-D4EDB857D6D0}" type="presParOf" srcId="{3CCE9AA5-BEBC-4E06-AA9E-92A05A8C9FD9}" destId="{A5745AD8-F3EB-457D-BCA7-CC20AF4262B9}" srcOrd="4" destOrd="0" presId="urn:microsoft.com/office/officeart/2005/8/layout/list1"/>
    <dgm:cxn modelId="{0C02C360-2CEF-4EA3-9768-5995481FA292}" type="presParOf" srcId="{A5745AD8-F3EB-457D-BCA7-CC20AF4262B9}" destId="{523F0C5C-844A-48CA-B0F9-F513FB7EA394}" srcOrd="0" destOrd="0" presId="urn:microsoft.com/office/officeart/2005/8/layout/list1"/>
    <dgm:cxn modelId="{55573937-3462-4B66-8F6E-36FDBC9E1BCB}" type="presParOf" srcId="{A5745AD8-F3EB-457D-BCA7-CC20AF4262B9}" destId="{0B6CFBBC-04B5-4D70-9AD2-7C75B2928520}" srcOrd="1" destOrd="0" presId="urn:microsoft.com/office/officeart/2005/8/layout/list1"/>
    <dgm:cxn modelId="{F887B5D7-9D59-4D98-93D9-7474C2028225}" type="presParOf" srcId="{3CCE9AA5-BEBC-4E06-AA9E-92A05A8C9FD9}" destId="{1B9CF3E0-6CD8-4651-B049-A282BE21F299}" srcOrd="5" destOrd="0" presId="urn:microsoft.com/office/officeart/2005/8/layout/list1"/>
    <dgm:cxn modelId="{F331D4B5-80B9-4C54-A26E-D11D1B603607}" type="presParOf" srcId="{3CCE9AA5-BEBC-4E06-AA9E-92A05A8C9FD9}" destId="{46102B57-5CCD-4B7B-8607-82CDB87A705C}" srcOrd="6" destOrd="0" presId="urn:microsoft.com/office/officeart/2005/8/layout/list1"/>
    <dgm:cxn modelId="{788EEF85-71A8-4830-BB29-10A072435CBE}" type="presParOf" srcId="{3CCE9AA5-BEBC-4E06-AA9E-92A05A8C9FD9}" destId="{30B5C9A1-DCE9-4656-B3AE-BD79A3BEFBC9}" srcOrd="7" destOrd="0" presId="urn:microsoft.com/office/officeart/2005/8/layout/list1"/>
    <dgm:cxn modelId="{703D334C-1D1D-4D6F-922C-A235B435F490}" type="presParOf" srcId="{3CCE9AA5-BEBC-4E06-AA9E-92A05A8C9FD9}" destId="{CCE53667-F276-4E51-AF89-DFE7CA77EF8B}" srcOrd="8" destOrd="0" presId="urn:microsoft.com/office/officeart/2005/8/layout/list1"/>
    <dgm:cxn modelId="{F7326CA9-B585-43DC-932B-BF3322499B87}" type="presParOf" srcId="{CCE53667-F276-4E51-AF89-DFE7CA77EF8B}" destId="{13F9BC1A-3731-4B6D-970D-B71BF924F15F}" srcOrd="0" destOrd="0" presId="urn:microsoft.com/office/officeart/2005/8/layout/list1"/>
    <dgm:cxn modelId="{929CF60C-7BD2-4439-8394-9AD5F4C38D7A}" type="presParOf" srcId="{CCE53667-F276-4E51-AF89-DFE7CA77EF8B}" destId="{B07E7CD7-FE5E-4E99-B7DB-66A703892294}" srcOrd="1" destOrd="0" presId="urn:microsoft.com/office/officeart/2005/8/layout/list1"/>
    <dgm:cxn modelId="{630B443B-4DE0-4A6F-9787-C7E80D61C59F}" type="presParOf" srcId="{3CCE9AA5-BEBC-4E06-AA9E-92A05A8C9FD9}" destId="{74E5163D-8E61-4CD8-82E0-76A2E48A0D61}" srcOrd="9" destOrd="0" presId="urn:microsoft.com/office/officeart/2005/8/layout/list1"/>
    <dgm:cxn modelId="{A0546ECE-37A2-4B02-80FD-853723A74023}" type="presParOf" srcId="{3CCE9AA5-BEBC-4E06-AA9E-92A05A8C9FD9}" destId="{7F6EEEF8-15AC-4FCB-9814-B29DEAE4436B}" srcOrd="10" destOrd="0" presId="urn:microsoft.com/office/officeart/2005/8/layout/list1"/>
    <dgm:cxn modelId="{B4386A63-8AC8-4605-9FE4-C0C52945C903}" type="presParOf" srcId="{3CCE9AA5-BEBC-4E06-AA9E-92A05A8C9FD9}" destId="{AEEC7B8E-8B71-44DD-89BB-4AD01E8D8E03}" srcOrd="11" destOrd="0" presId="urn:microsoft.com/office/officeart/2005/8/layout/list1"/>
    <dgm:cxn modelId="{4725EEBC-6105-4789-A082-A2CF22C5A390}" type="presParOf" srcId="{3CCE9AA5-BEBC-4E06-AA9E-92A05A8C9FD9}" destId="{6AA9B81D-8558-4F94-ADC2-858229F817AE}" srcOrd="12" destOrd="0" presId="urn:microsoft.com/office/officeart/2005/8/layout/list1"/>
    <dgm:cxn modelId="{DFA88D47-7668-4E7E-82FC-E56F771F625D}" type="presParOf" srcId="{6AA9B81D-8558-4F94-ADC2-858229F817AE}" destId="{2609982E-0148-4159-80D7-96388848D4A7}" srcOrd="0" destOrd="0" presId="urn:microsoft.com/office/officeart/2005/8/layout/list1"/>
    <dgm:cxn modelId="{A09A4BF1-B255-47D8-BAE6-20CEBF6BDD95}" type="presParOf" srcId="{6AA9B81D-8558-4F94-ADC2-858229F817AE}" destId="{4A876617-C997-4FA7-A0CB-119E01800A75}" srcOrd="1" destOrd="0" presId="urn:microsoft.com/office/officeart/2005/8/layout/list1"/>
    <dgm:cxn modelId="{1117B6EA-E123-40C6-9EF9-4285419209FB}" type="presParOf" srcId="{3CCE9AA5-BEBC-4E06-AA9E-92A05A8C9FD9}" destId="{D2B49984-E0F0-4DC5-87A2-5EE7AFEF991F}" srcOrd="13" destOrd="0" presId="urn:microsoft.com/office/officeart/2005/8/layout/list1"/>
    <dgm:cxn modelId="{9AA202BD-FFF8-4A1E-846A-8CE4DAEA3A6B}" type="presParOf" srcId="{3CCE9AA5-BEBC-4E06-AA9E-92A05A8C9FD9}" destId="{ECE902BE-D84D-41AC-9C0C-6AEF762CD35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54884A-C3E1-4AD7-89BE-47C60CDD498D}" type="doc">
      <dgm:prSet loTypeId="urn:microsoft.com/office/officeart/2005/8/layout/pyramid4" loCatId="pyramid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A9CE9AD6-5B6C-47F9-A43B-87E64BCD8F4A}">
      <dgm:prSet phldrT="[Texto]" custT="1"/>
      <dgm:spPr/>
      <dgm:t>
        <a:bodyPr/>
        <a:lstStyle/>
        <a:p>
          <a:r>
            <a:rPr lang="pt-BR" sz="1350" b="1" dirty="0">
              <a:latin typeface="Arial" panose="020B0604020202020204" pitchFamily="34" charset="0"/>
              <a:cs typeface="Arial" panose="020B0604020202020204" pitchFamily="34" charset="0"/>
            </a:rPr>
            <a:t>COMPLIANCE        </a:t>
          </a:r>
        </a:p>
        <a:p>
          <a:endParaRPr lang="pt-BR" sz="135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pt-BR" sz="1350" b="1" dirty="0">
              <a:latin typeface="Arial" panose="020B0604020202020204" pitchFamily="34" charset="0"/>
              <a:cs typeface="Arial" panose="020B0604020202020204" pitchFamily="34" charset="0"/>
            </a:rPr>
            <a:t>JURÍDICO</a:t>
          </a:r>
        </a:p>
        <a:p>
          <a:endParaRPr lang="pt-BR" sz="135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4846FA-3128-485A-A3EC-CA00F116BA14}" type="parTrans" cxnId="{CBE7484F-7D1F-476F-90EB-8E9566BF70B1}">
      <dgm:prSet/>
      <dgm:spPr/>
      <dgm:t>
        <a:bodyPr/>
        <a:lstStyle/>
        <a:p>
          <a:endParaRPr lang="pt-BR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F05392-2CC4-40FF-9C79-5B9C7E5FFEC8}" type="sibTrans" cxnId="{CBE7484F-7D1F-476F-90EB-8E9566BF70B1}">
      <dgm:prSet/>
      <dgm:spPr/>
      <dgm:t>
        <a:bodyPr/>
        <a:lstStyle/>
        <a:p>
          <a:endParaRPr lang="pt-BR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8AF598-7329-400A-B89A-8068D445ADD9}">
      <dgm:prSet phldrT="[Texto]" custT="1"/>
      <dgm:spPr/>
      <dgm:t>
        <a:bodyPr/>
        <a:lstStyle/>
        <a:p>
          <a:r>
            <a:rPr lang="pt-BR" sz="1400" b="1" dirty="0">
              <a:latin typeface="Arial" panose="020B0604020202020204" pitchFamily="34" charset="0"/>
              <a:cs typeface="Arial" panose="020B0604020202020204" pitchFamily="34" charset="0"/>
            </a:rPr>
            <a:t>MEDICINA</a:t>
          </a:r>
        </a:p>
        <a:p>
          <a:r>
            <a:rPr lang="pt-BR" sz="1400" b="1" dirty="0">
              <a:latin typeface="Arial" panose="020B0604020202020204" pitchFamily="34" charset="0"/>
              <a:cs typeface="Arial" panose="020B0604020202020204" pitchFamily="34" charset="0"/>
            </a:rPr>
            <a:t>DO </a:t>
          </a:r>
        </a:p>
        <a:p>
          <a:r>
            <a:rPr lang="pt-BR" sz="1400" b="1" dirty="0">
              <a:latin typeface="Arial" panose="020B0604020202020204" pitchFamily="34" charset="0"/>
              <a:cs typeface="Arial" panose="020B0604020202020204" pitchFamily="34" charset="0"/>
            </a:rPr>
            <a:t>TRABALHO</a:t>
          </a:r>
        </a:p>
      </dgm:t>
    </dgm:pt>
    <dgm:pt modelId="{7A0ED0B2-97DD-41AF-97D7-27B923F5E5E7}" type="parTrans" cxnId="{3C8CD500-562B-4C70-B14F-F4C4601B70CF}">
      <dgm:prSet/>
      <dgm:spPr/>
      <dgm:t>
        <a:bodyPr/>
        <a:lstStyle/>
        <a:p>
          <a:endParaRPr lang="pt-BR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126EEC-3024-40FC-835C-BDA1631F5277}" type="sibTrans" cxnId="{3C8CD500-562B-4C70-B14F-F4C4601B70CF}">
      <dgm:prSet/>
      <dgm:spPr/>
      <dgm:t>
        <a:bodyPr/>
        <a:lstStyle/>
        <a:p>
          <a:endParaRPr lang="pt-BR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928E30-F2C2-4F2C-A59D-378F3C60B99A}">
      <dgm:prSet phldrT="[Texto]" custT="1"/>
      <dgm:spPr/>
      <dgm:t>
        <a:bodyPr/>
        <a:lstStyle/>
        <a:p>
          <a:r>
            <a:rPr lang="pt-BR" sz="2400" b="1" dirty="0">
              <a:latin typeface="Arial" panose="020B0604020202020204" pitchFamily="34" charset="0"/>
              <a:cs typeface="Arial" panose="020B0604020202020204" pitchFamily="34" charset="0"/>
            </a:rPr>
            <a:t>RH</a:t>
          </a:r>
        </a:p>
      </dgm:t>
    </dgm:pt>
    <dgm:pt modelId="{8ADC6FFC-18B3-45DF-A658-5DE269DA298D}" type="parTrans" cxnId="{B09AA360-7F0C-4BCE-B7DC-6E37E3F1BBEE}">
      <dgm:prSet/>
      <dgm:spPr/>
      <dgm:t>
        <a:bodyPr/>
        <a:lstStyle/>
        <a:p>
          <a:endParaRPr lang="pt-BR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15404-7E9F-45AA-9C86-77A1EA1C4311}" type="sibTrans" cxnId="{B09AA360-7F0C-4BCE-B7DC-6E37E3F1BBEE}">
      <dgm:prSet/>
      <dgm:spPr/>
      <dgm:t>
        <a:bodyPr/>
        <a:lstStyle/>
        <a:p>
          <a:endParaRPr lang="pt-BR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F5A8D5-B623-401F-ACD4-D7DE9D0635EB}">
      <dgm:prSet phldrT="[Texto]" custT="1"/>
      <dgm:spPr/>
      <dgm:t>
        <a:bodyPr spcFirstLastPara="0" vert="horz" wrap="square" lIns="53340" tIns="53340" rIns="53340" bIns="53340" numCol="1" spcCol="1270" anchor="ctr" anchorCtr="0"/>
        <a:lstStyle/>
        <a:p>
          <a:r>
            <a:rPr lang="pt-BR" sz="1400" b="1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SEGURANÇA</a:t>
          </a:r>
        </a:p>
        <a:p>
          <a:r>
            <a:rPr lang="pt-BR" sz="1400" b="1" kern="1200">
              <a:latin typeface="Arial" panose="020B0604020202020204" pitchFamily="34" charset="0"/>
              <a:cs typeface="Arial" panose="020B0604020202020204" pitchFamily="34" charset="0"/>
            </a:rPr>
            <a:t> DO</a:t>
          </a:r>
        </a:p>
        <a:p>
          <a:r>
            <a:rPr lang="pt-BR" sz="1400" b="1" kern="1200">
              <a:latin typeface="Arial" panose="020B0604020202020204" pitchFamily="34" charset="0"/>
              <a:cs typeface="Arial" panose="020B0604020202020204" pitchFamily="34" charset="0"/>
            </a:rPr>
            <a:t> TRABALHO </a:t>
          </a:r>
          <a:endParaRPr lang="pt-BR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BD1FA6-D1CC-4B2D-8665-CD6B99932679}" type="parTrans" cxnId="{50BC8B80-3FCD-4170-843B-447DD69BDE7D}">
      <dgm:prSet/>
      <dgm:spPr/>
      <dgm:t>
        <a:bodyPr/>
        <a:lstStyle/>
        <a:p>
          <a:endParaRPr lang="pt-BR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B00263-0EF3-4E4B-A7EA-D4933722FCDD}" type="sibTrans" cxnId="{50BC8B80-3FCD-4170-843B-447DD69BDE7D}">
      <dgm:prSet/>
      <dgm:spPr/>
      <dgm:t>
        <a:bodyPr/>
        <a:lstStyle/>
        <a:p>
          <a:endParaRPr lang="pt-BR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2176B1-31A3-4D51-A8DB-C0DB7339ACB0}" type="pres">
      <dgm:prSet presAssocID="{9154884A-C3E1-4AD7-89BE-47C60CDD498D}" presName="compositeShape" presStyleCnt="0">
        <dgm:presLayoutVars>
          <dgm:chMax val="9"/>
          <dgm:dir/>
          <dgm:resizeHandles val="exact"/>
        </dgm:presLayoutVars>
      </dgm:prSet>
      <dgm:spPr/>
    </dgm:pt>
    <dgm:pt modelId="{CDFDAFE1-7C25-49C9-82BE-0DFA9746AE08}" type="pres">
      <dgm:prSet presAssocID="{9154884A-C3E1-4AD7-89BE-47C60CDD498D}" presName="triangle1" presStyleLbl="node1" presStyleIdx="0" presStyleCnt="4">
        <dgm:presLayoutVars>
          <dgm:bulletEnabled val="1"/>
        </dgm:presLayoutVars>
      </dgm:prSet>
      <dgm:spPr/>
    </dgm:pt>
    <dgm:pt modelId="{40CC0ED2-544E-49D9-98FD-7D510700BD67}" type="pres">
      <dgm:prSet presAssocID="{9154884A-C3E1-4AD7-89BE-47C60CDD498D}" presName="triangle2" presStyleLbl="node1" presStyleIdx="1" presStyleCnt="4">
        <dgm:presLayoutVars>
          <dgm:bulletEnabled val="1"/>
        </dgm:presLayoutVars>
      </dgm:prSet>
      <dgm:spPr/>
    </dgm:pt>
    <dgm:pt modelId="{ED22267D-9993-4D0D-8DE4-D2E493E14E0C}" type="pres">
      <dgm:prSet presAssocID="{9154884A-C3E1-4AD7-89BE-47C60CDD498D}" presName="triangle3" presStyleLbl="node1" presStyleIdx="2" presStyleCnt="4">
        <dgm:presLayoutVars>
          <dgm:bulletEnabled val="1"/>
        </dgm:presLayoutVars>
      </dgm:prSet>
      <dgm:spPr/>
    </dgm:pt>
    <dgm:pt modelId="{8C10B70D-AC11-4B51-BB3A-002106A15F6E}" type="pres">
      <dgm:prSet presAssocID="{9154884A-C3E1-4AD7-89BE-47C60CDD498D}" presName="triangle4" presStyleLbl="node1" presStyleIdx="3" presStyleCnt="4" custLinFactNeighborX="-1126">
        <dgm:presLayoutVars>
          <dgm:bulletEnabled val="1"/>
        </dgm:presLayoutVars>
      </dgm:prSet>
      <dgm:spPr>
        <a:xfrm>
          <a:off x="3823644" y="2556252"/>
          <a:ext cx="2556252" cy="2556252"/>
        </a:xfrm>
        <a:prstGeom prst="triangle">
          <a:avLst/>
        </a:prstGeom>
      </dgm:spPr>
    </dgm:pt>
  </dgm:ptLst>
  <dgm:cxnLst>
    <dgm:cxn modelId="{3C8CD500-562B-4C70-B14F-F4C4601B70CF}" srcId="{9154884A-C3E1-4AD7-89BE-47C60CDD498D}" destId="{608AF598-7329-400A-B89A-8068D445ADD9}" srcOrd="1" destOrd="0" parTransId="{7A0ED0B2-97DD-41AF-97D7-27B923F5E5E7}" sibTransId="{70126EEC-3024-40FC-835C-BDA1631F5277}"/>
    <dgm:cxn modelId="{C7864C08-5803-4D46-9BCB-B0588C133B43}" type="presOf" srcId="{FC928E30-F2C2-4F2C-A59D-378F3C60B99A}" destId="{ED22267D-9993-4D0D-8DE4-D2E493E14E0C}" srcOrd="0" destOrd="0" presId="urn:microsoft.com/office/officeart/2005/8/layout/pyramid4"/>
    <dgm:cxn modelId="{810A1C12-40F5-4DC0-9EBC-91780617984F}" type="presOf" srcId="{E9F5A8D5-B623-401F-ACD4-D7DE9D0635EB}" destId="{8C10B70D-AC11-4B51-BB3A-002106A15F6E}" srcOrd="0" destOrd="0" presId="urn:microsoft.com/office/officeart/2005/8/layout/pyramid4"/>
    <dgm:cxn modelId="{5134DE1E-615B-4994-BC58-403ECFE20DBF}" type="presOf" srcId="{9154884A-C3E1-4AD7-89BE-47C60CDD498D}" destId="{0E2176B1-31A3-4D51-A8DB-C0DB7339ACB0}" srcOrd="0" destOrd="0" presId="urn:microsoft.com/office/officeart/2005/8/layout/pyramid4"/>
    <dgm:cxn modelId="{9DBEE05E-62A8-4C17-8599-3FB2FB0E7246}" type="presOf" srcId="{608AF598-7329-400A-B89A-8068D445ADD9}" destId="{40CC0ED2-544E-49D9-98FD-7D510700BD67}" srcOrd="0" destOrd="0" presId="urn:microsoft.com/office/officeart/2005/8/layout/pyramid4"/>
    <dgm:cxn modelId="{B09AA360-7F0C-4BCE-B7DC-6E37E3F1BBEE}" srcId="{9154884A-C3E1-4AD7-89BE-47C60CDD498D}" destId="{FC928E30-F2C2-4F2C-A59D-378F3C60B99A}" srcOrd="2" destOrd="0" parTransId="{8ADC6FFC-18B3-45DF-A658-5DE269DA298D}" sibTransId="{C6015404-7E9F-45AA-9C86-77A1EA1C4311}"/>
    <dgm:cxn modelId="{CBE7484F-7D1F-476F-90EB-8E9566BF70B1}" srcId="{9154884A-C3E1-4AD7-89BE-47C60CDD498D}" destId="{A9CE9AD6-5B6C-47F9-A43B-87E64BCD8F4A}" srcOrd="0" destOrd="0" parTransId="{764846FA-3128-485A-A3EC-CA00F116BA14}" sibTransId="{B2F05392-2CC4-40FF-9C79-5B9C7E5FFEC8}"/>
    <dgm:cxn modelId="{50BC8B80-3FCD-4170-843B-447DD69BDE7D}" srcId="{9154884A-C3E1-4AD7-89BE-47C60CDD498D}" destId="{E9F5A8D5-B623-401F-ACD4-D7DE9D0635EB}" srcOrd="3" destOrd="0" parTransId="{90BD1FA6-D1CC-4B2D-8665-CD6B99932679}" sibTransId="{26B00263-0EF3-4E4B-A7EA-D4933722FCDD}"/>
    <dgm:cxn modelId="{A32491A4-1521-4FD7-A663-55E154609B5F}" type="presOf" srcId="{A9CE9AD6-5B6C-47F9-A43B-87E64BCD8F4A}" destId="{CDFDAFE1-7C25-49C9-82BE-0DFA9746AE08}" srcOrd="0" destOrd="0" presId="urn:microsoft.com/office/officeart/2005/8/layout/pyramid4"/>
    <dgm:cxn modelId="{97467531-DA91-4621-9BD5-028D751F7C37}" type="presParOf" srcId="{0E2176B1-31A3-4D51-A8DB-C0DB7339ACB0}" destId="{CDFDAFE1-7C25-49C9-82BE-0DFA9746AE08}" srcOrd="0" destOrd="0" presId="urn:microsoft.com/office/officeart/2005/8/layout/pyramid4"/>
    <dgm:cxn modelId="{35F72980-31B7-4F2B-BD96-A0E5F669BA35}" type="presParOf" srcId="{0E2176B1-31A3-4D51-A8DB-C0DB7339ACB0}" destId="{40CC0ED2-544E-49D9-98FD-7D510700BD67}" srcOrd="1" destOrd="0" presId="urn:microsoft.com/office/officeart/2005/8/layout/pyramid4"/>
    <dgm:cxn modelId="{375E3CA9-4BB6-49CA-9926-5645E757865C}" type="presParOf" srcId="{0E2176B1-31A3-4D51-A8DB-C0DB7339ACB0}" destId="{ED22267D-9993-4D0D-8DE4-D2E493E14E0C}" srcOrd="2" destOrd="0" presId="urn:microsoft.com/office/officeart/2005/8/layout/pyramid4"/>
    <dgm:cxn modelId="{C58F64D6-C604-4FF5-9941-44FD2F1EA9E1}" type="presParOf" srcId="{0E2176B1-31A3-4D51-A8DB-C0DB7339ACB0}" destId="{8C10B70D-AC11-4B51-BB3A-002106A15F6E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435EB2-8D78-40D1-9BAB-75C5C7D42F18}" type="doc">
      <dgm:prSet loTypeId="urn:microsoft.com/office/officeart/2005/8/layout/cycle4" loCatId="matrix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59500AE3-039B-4557-9A5B-0B7632E0AC37}">
      <dgm:prSet phldrT="[Texto]" custT="1"/>
      <dgm:spPr/>
      <dgm:t>
        <a:bodyPr/>
        <a:lstStyle/>
        <a:p>
          <a:r>
            <a:rPr lang="pt-BR" sz="1600" dirty="0">
              <a:latin typeface="Arial" panose="020B0604020202020204" pitchFamily="34" charset="0"/>
              <a:cs typeface="Arial" panose="020B0604020202020204" pitchFamily="34" charset="0"/>
            </a:rPr>
            <a:t>Avaliação de </a:t>
          </a:r>
          <a:r>
            <a:rPr lang="pt-BR" sz="1600" dirty="0" err="1">
              <a:latin typeface="Arial" panose="020B0604020202020204" pitchFamily="34" charset="0"/>
              <a:cs typeface="Arial" panose="020B0604020202020204" pitchFamily="34" charset="0"/>
            </a:rPr>
            <a:t>CID´s</a:t>
          </a:r>
          <a:r>
            <a:rPr lang="pt-BR" sz="1600" dirty="0">
              <a:latin typeface="Arial" panose="020B0604020202020204" pitchFamily="34" charset="0"/>
              <a:cs typeface="Arial" panose="020B0604020202020204" pitchFamily="34" charset="0"/>
            </a:rPr>
            <a:t> recorrentes</a:t>
          </a:r>
        </a:p>
      </dgm:t>
    </dgm:pt>
    <dgm:pt modelId="{C53D9E12-A5B9-48A4-A30F-75A398E3710B}" type="parTrans" cxnId="{466B175B-9C0A-404C-8357-149F77D0A0A4}">
      <dgm:prSet/>
      <dgm:spPr/>
      <dgm:t>
        <a:bodyPr/>
        <a:lstStyle/>
        <a:p>
          <a:endParaRPr lang="pt-BR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C1897E-D9F2-4680-A03C-2AD98FBF2055}" type="sibTrans" cxnId="{466B175B-9C0A-404C-8357-149F77D0A0A4}">
      <dgm:prSet/>
      <dgm:spPr/>
      <dgm:t>
        <a:bodyPr/>
        <a:lstStyle/>
        <a:p>
          <a:endParaRPr lang="pt-BR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399193-F6FD-4780-B8FB-C1EFBB07D124}">
      <dgm:prSet phldrT="[Texto]" custT="1"/>
      <dgm:spPr/>
      <dgm:t>
        <a:bodyPr/>
        <a:lstStyle/>
        <a:p>
          <a:r>
            <a:rPr lang="pt-BR" sz="1800" b="1" dirty="0">
              <a:latin typeface="Arial" panose="020B0604020202020204" pitchFamily="34" charset="0"/>
              <a:cs typeface="Arial" panose="020B0604020202020204" pitchFamily="34" charset="0"/>
            </a:rPr>
            <a:t>Medicina </a:t>
          </a:r>
        </a:p>
      </dgm:t>
    </dgm:pt>
    <dgm:pt modelId="{E6F82DCC-37D4-4D7E-A338-B02DA5E568E9}" type="parTrans" cxnId="{A631538B-4835-4A49-98A7-827C93AD19DB}">
      <dgm:prSet/>
      <dgm:spPr/>
      <dgm:t>
        <a:bodyPr/>
        <a:lstStyle/>
        <a:p>
          <a:endParaRPr lang="pt-BR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B65112-1A9E-4B23-A61D-125ED6400701}" type="sibTrans" cxnId="{A631538B-4835-4A49-98A7-827C93AD19DB}">
      <dgm:prSet/>
      <dgm:spPr/>
      <dgm:t>
        <a:bodyPr/>
        <a:lstStyle/>
        <a:p>
          <a:endParaRPr lang="pt-BR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3C2B22-36B2-4FC6-98F5-731104A1DC5E}">
      <dgm:prSet phldrT="[Texto]" custT="1"/>
      <dgm:spPr/>
      <dgm:t>
        <a:bodyPr/>
        <a:lstStyle/>
        <a:p>
          <a:r>
            <a:rPr lang="pt-BR" sz="1600" dirty="0">
              <a:latin typeface="Arial" panose="020B0604020202020204" pitchFamily="34" charset="0"/>
              <a:cs typeface="Arial" panose="020B0604020202020204" pitchFamily="34" charset="0"/>
            </a:rPr>
            <a:t>Descrição clara dos cargos</a:t>
          </a:r>
        </a:p>
      </dgm:t>
    </dgm:pt>
    <dgm:pt modelId="{3D9676D8-4760-49A6-8D6B-3ED32AE128D1}" type="parTrans" cxnId="{1149F17A-4D55-421D-8D6B-0B287D8933C1}">
      <dgm:prSet/>
      <dgm:spPr/>
      <dgm:t>
        <a:bodyPr/>
        <a:lstStyle/>
        <a:p>
          <a:endParaRPr lang="pt-BR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CD053C-0494-4C50-AC28-69C51E262EF5}" type="sibTrans" cxnId="{1149F17A-4D55-421D-8D6B-0B287D8933C1}">
      <dgm:prSet/>
      <dgm:spPr/>
      <dgm:t>
        <a:bodyPr/>
        <a:lstStyle/>
        <a:p>
          <a:endParaRPr lang="pt-BR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23C93E-95FE-44F4-A137-89EA4B6DF3ED}">
      <dgm:prSet phldrT="[Texto]" custT="1"/>
      <dgm:spPr/>
      <dgm:t>
        <a:bodyPr/>
        <a:lstStyle/>
        <a:p>
          <a:r>
            <a:rPr lang="pt-BR" sz="1800" b="1" dirty="0">
              <a:latin typeface="Arial" panose="020B0604020202020204" pitchFamily="34" charset="0"/>
              <a:cs typeface="Arial" panose="020B0604020202020204" pitchFamily="34" charset="0"/>
            </a:rPr>
            <a:t>RH</a:t>
          </a:r>
        </a:p>
      </dgm:t>
    </dgm:pt>
    <dgm:pt modelId="{F280578F-3096-40CA-B25D-ED6831C1C88C}" type="parTrans" cxnId="{4C8070CA-3575-45D6-A1D6-418DEDCE619C}">
      <dgm:prSet/>
      <dgm:spPr/>
      <dgm:t>
        <a:bodyPr/>
        <a:lstStyle/>
        <a:p>
          <a:endParaRPr lang="pt-BR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513FAC-6C35-4B88-8076-BE516E443BC3}" type="sibTrans" cxnId="{4C8070CA-3575-45D6-A1D6-418DEDCE619C}">
      <dgm:prSet/>
      <dgm:spPr/>
      <dgm:t>
        <a:bodyPr/>
        <a:lstStyle/>
        <a:p>
          <a:endParaRPr lang="pt-BR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76B712-5538-4EAB-B4B1-0CE4A49C1623}">
      <dgm:prSet phldrT="[Texto]" custT="1"/>
      <dgm:spPr/>
      <dgm:t>
        <a:bodyPr/>
        <a:lstStyle/>
        <a:p>
          <a:r>
            <a:rPr lang="pt-BR" sz="1550" dirty="0">
              <a:latin typeface="Arial" panose="020B0604020202020204" pitchFamily="34" charset="0"/>
              <a:cs typeface="Arial" panose="020B0604020202020204" pitchFamily="34" charset="0"/>
            </a:rPr>
            <a:t>Identificação dos perigos e riscos</a:t>
          </a:r>
        </a:p>
      </dgm:t>
    </dgm:pt>
    <dgm:pt modelId="{D94411C5-3A20-4916-9C19-CC11E4DD980C}" type="parTrans" cxnId="{285B9493-BAFB-483E-9E5D-CE89168E20CE}">
      <dgm:prSet/>
      <dgm:spPr/>
      <dgm:t>
        <a:bodyPr/>
        <a:lstStyle/>
        <a:p>
          <a:endParaRPr lang="pt-BR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3AC52E-5567-42D5-B926-024245CA6184}" type="sibTrans" cxnId="{285B9493-BAFB-483E-9E5D-CE89168E20CE}">
      <dgm:prSet/>
      <dgm:spPr/>
      <dgm:t>
        <a:bodyPr/>
        <a:lstStyle/>
        <a:p>
          <a:endParaRPr lang="pt-BR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4ABFC9-587F-43F4-BD7D-9E97A5C5B116}">
      <dgm:prSet phldrT="[Texto]" custT="1"/>
      <dgm:spPr/>
      <dgm:t>
        <a:bodyPr/>
        <a:lstStyle/>
        <a:p>
          <a:r>
            <a:rPr lang="pt-BR" sz="1800" b="1" dirty="0">
              <a:latin typeface="Arial" panose="020B0604020202020204" pitchFamily="34" charset="0"/>
              <a:cs typeface="Arial" panose="020B0604020202020204" pitchFamily="34" charset="0"/>
            </a:rPr>
            <a:t>SESMT</a:t>
          </a:r>
        </a:p>
      </dgm:t>
    </dgm:pt>
    <dgm:pt modelId="{D27B76E1-C894-4B9C-B0E9-F0424D9E861E}" type="parTrans" cxnId="{02686BFA-7663-45D6-8E5B-A9FABBD6B6B1}">
      <dgm:prSet/>
      <dgm:spPr/>
      <dgm:t>
        <a:bodyPr/>
        <a:lstStyle/>
        <a:p>
          <a:endParaRPr lang="pt-BR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2668F6-7D24-4E28-86B8-538286172563}" type="sibTrans" cxnId="{02686BFA-7663-45D6-8E5B-A9FABBD6B6B1}">
      <dgm:prSet/>
      <dgm:spPr/>
      <dgm:t>
        <a:bodyPr/>
        <a:lstStyle/>
        <a:p>
          <a:endParaRPr lang="pt-BR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83073C-29B2-43C9-9384-834CC121F23A}">
      <dgm:prSet phldrT="[Texto]" custT="1"/>
      <dgm:spPr/>
      <dgm:t>
        <a:bodyPr/>
        <a:lstStyle/>
        <a:p>
          <a:r>
            <a:rPr lang="pt-BR" sz="1600" dirty="0">
              <a:latin typeface="Arial" panose="020B0604020202020204" pitchFamily="34" charset="0"/>
              <a:cs typeface="Arial" panose="020B0604020202020204" pitchFamily="34" charset="0"/>
            </a:rPr>
            <a:t>Análise de denúncias</a:t>
          </a:r>
        </a:p>
      </dgm:t>
    </dgm:pt>
    <dgm:pt modelId="{5F8A06E8-FC55-4595-8629-A5B8B811A908}" type="parTrans" cxnId="{1701CBB0-73B0-44EC-BBB1-826D79F69232}">
      <dgm:prSet/>
      <dgm:spPr/>
      <dgm:t>
        <a:bodyPr/>
        <a:lstStyle/>
        <a:p>
          <a:endParaRPr lang="pt-BR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AB2ACB-824F-47F3-9F93-060C1BCA1935}" type="sibTrans" cxnId="{1701CBB0-73B0-44EC-BBB1-826D79F69232}">
      <dgm:prSet/>
      <dgm:spPr/>
      <dgm:t>
        <a:bodyPr/>
        <a:lstStyle/>
        <a:p>
          <a:endParaRPr lang="pt-BR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B2F423-928B-4B8A-BA90-B5A4E697FB33}">
      <dgm:prSet phldrT="[Texto]" custT="1"/>
      <dgm:spPr/>
      <dgm:t>
        <a:bodyPr/>
        <a:lstStyle/>
        <a:p>
          <a:r>
            <a:rPr lang="pt-BR" sz="1600" b="1" dirty="0">
              <a:latin typeface="Arial" panose="020B0604020202020204" pitchFamily="34" charset="0"/>
              <a:cs typeface="Arial" panose="020B0604020202020204" pitchFamily="34" charset="0"/>
            </a:rPr>
            <a:t>Compliance</a:t>
          </a:r>
        </a:p>
      </dgm:t>
    </dgm:pt>
    <dgm:pt modelId="{96A5B9D9-3E48-4CF6-96B3-DC23EC0F9D4D}" type="parTrans" cxnId="{C0CC7388-7CC1-423F-9805-9D0D9B2E0EBF}">
      <dgm:prSet/>
      <dgm:spPr/>
      <dgm:t>
        <a:bodyPr/>
        <a:lstStyle/>
        <a:p>
          <a:endParaRPr lang="pt-BR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3E38ED-0022-4E78-AE9E-BC06633865DF}" type="sibTrans" cxnId="{C0CC7388-7CC1-423F-9805-9D0D9B2E0EBF}">
      <dgm:prSet/>
      <dgm:spPr/>
      <dgm:t>
        <a:bodyPr/>
        <a:lstStyle/>
        <a:p>
          <a:endParaRPr lang="pt-BR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9E50E8-8C08-47F7-B83E-12D7BD46EEEC}">
      <dgm:prSet phldrT="[Texto]" custT="1"/>
      <dgm:spPr/>
      <dgm:t>
        <a:bodyPr/>
        <a:lstStyle/>
        <a:p>
          <a:endParaRPr lang="pt-BR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18FA08-0FC4-4ECD-9385-5A91F0EE6A78}" type="parTrans" cxnId="{37DCFB6F-E4D5-4AEC-BA03-05656F4C5956}">
      <dgm:prSet/>
      <dgm:spPr/>
      <dgm:t>
        <a:bodyPr/>
        <a:lstStyle/>
        <a:p>
          <a:endParaRPr lang="pt-BR"/>
        </a:p>
      </dgm:t>
    </dgm:pt>
    <dgm:pt modelId="{01AA7040-2676-4148-9EC9-6FC132A993C7}" type="sibTrans" cxnId="{37DCFB6F-E4D5-4AEC-BA03-05656F4C5956}">
      <dgm:prSet/>
      <dgm:spPr/>
      <dgm:t>
        <a:bodyPr/>
        <a:lstStyle/>
        <a:p>
          <a:endParaRPr lang="pt-BR"/>
        </a:p>
      </dgm:t>
    </dgm:pt>
    <dgm:pt modelId="{852E29A6-B914-4547-8DBE-E8EC1BD28A69}" type="pres">
      <dgm:prSet presAssocID="{34435EB2-8D78-40D1-9BAB-75C5C7D42F1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D22F533A-BB50-4BA8-976F-BF1D126934AA}" type="pres">
      <dgm:prSet presAssocID="{34435EB2-8D78-40D1-9BAB-75C5C7D42F18}" presName="children" presStyleCnt="0"/>
      <dgm:spPr/>
    </dgm:pt>
    <dgm:pt modelId="{1DAD9A94-36D3-464D-BB86-981526CFA271}" type="pres">
      <dgm:prSet presAssocID="{34435EB2-8D78-40D1-9BAB-75C5C7D42F18}" presName="child1group" presStyleCnt="0"/>
      <dgm:spPr/>
    </dgm:pt>
    <dgm:pt modelId="{6F5B9F8F-EABA-4DCC-BAB3-76D5DBE5CC07}" type="pres">
      <dgm:prSet presAssocID="{34435EB2-8D78-40D1-9BAB-75C5C7D42F18}" presName="child1" presStyleLbl="bgAcc1" presStyleIdx="0" presStyleCnt="4"/>
      <dgm:spPr/>
    </dgm:pt>
    <dgm:pt modelId="{855F2BEA-C80F-4724-A2AA-58DB5E8AB9BD}" type="pres">
      <dgm:prSet presAssocID="{34435EB2-8D78-40D1-9BAB-75C5C7D42F18}" presName="child1Text" presStyleLbl="bgAcc1" presStyleIdx="0" presStyleCnt="4">
        <dgm:presLayoutVars>
          <dgm:bulletEnabled val="1"/>
        </dgm:presLayoutVars>
      </dgm:prSet>
      <dgm:spPr/>
    </dgm:pt>
    <dgm:pt modelId="{116FFFA5-F890-45FC-BCF5-9A3796865DE2}" type="pres">
      <dgm:prSet presAssocID="{34435EB2-8D78-40D1-9BAB-75C5C7D42F18}" presName="child2group" presStyleCnt="0"/>
      <dgm:spPr/>
    </dgm:pt>
    <dgm:pt modelId="{C786A64D-4134-487B-8886-17DC59744361}" type="pres">
      <dgm:prSet presAssocID="{34435EB2-8D78-40D1-9BAB-75C5C7D42F18}" presName="child2" presStyleLbl="bgAcc1" presStyleIdx="1" presStyleCnt="4"/>
      <dgm:spPr/>
    </dgm:pt>
    <dgm:pt modelId="{4381EE0A-B8D1-48C1-BE24-D32239E16F8E}" type="pres">
      <dgm:prSet presAssocID="{34435EB2-8D78-40D1-9BAB-75C5C7D42F18}" presName="child2Text" presStyleLbl="bgAcc1" presStyleIdx="1" presStyleCnt="4">
        <dgm:presLayoutVars>
          <dgm:bulletEnabled val="1"/>
        </dgm:presLayoutVars>
      </dgm:prSet>
      <dgm:spPr/>
    </dgm:pt>
    <dgm:pt modelId="{BF2AE419-1E92-455D-A0C7-93A9BA3E213D}" type="pres">
      <dgm:prSet presAssocID="{34435EB2-8D78-40D1-9BAB-75C5C7D42F18}" presName="child3group" presStyleCnt="0"/>
      <dgm:spPr/>
    </dgm:pt>
    <dgm:pt modelId="{D1B5BC65-2DB6-4AFB-A582-ABBBDE9A0230}" type="pres">
      <dgm:prSet presAssocID="{34435EB2-8D78-40D1-9BAB-75C5C7D42F18}" presName="child3" presStyleLbl="bgAcc1" presStyleIdx="2" presStyleCnt="4"/>
      <dgm:spPr/>
    </dgm:pt>
    <dgm:pt modelId="{9DCF508F-0670-48D8-8370-F27ED5BF2B47}" type="pres">
      <dgm:prSet presAssocID="{34435EB2-8D78-40D1-9BAB-75C5C7D42F18}" presName="child3Text" presStyleLbl="bgAcc1" presStyleIdx="2" presStyleCnt="4">
        <dgm:presLayoutVars>
          <dgm:bulletEnabled val="1"/>
        </dgm:presLayoutVars>
      </dgm:prSet>
      <dgm:spPr/>
    </dgm:pt>
    <dgm:pt modelId="{E5058CE8-6C1B-4648-B3A7-58F840AABA61}" type="pres">
      <dgm:prSet presAssocID="{34435EB2-8D78-40D1-9BAB-75C5C7D42F18}" presName="child4group" presStyleCnt="0"/>
      <dgm:spPr/>
    </dgm:pt>
    <dgm:pt modelId="{6E65C1F4-906B-4FF3-93AE-6B2A260A17C5}" type="pres">
      <dgm:prSet presAssocID="{34435EB2-8D78-40D1-9BAB-75C5C7D42F18}" presName="child4" presStyleLbl="bgAcc1" presStyleIdx="3" presStyleCnt="4" custScaleX="110377"/>
      <dgm:spPr/>
    </dgm:pt>
    <dgm:pt modelId="{94FA5BA4-5B00-4D98-877B-47393E9AA0A6}" type="pres">
      <dgm:prSet presAssocID="{34435EB2-8D78-40D1-9BAB-75C5C7D42F18}" presName="child4Text" presStyleLbl="bgAcc1" presStyleIdx="3" presStyleCnt="4">
        <dgm:presLayoutVars>
          <dgm:bulletEnabled val="1"/>
        </dgm:presLayoutVars>
      </dgm:prSet>
      <dgm:spPr/>
    </dgm:pt>
    <dgm:pt modelId="{D0A5B07D-89D8-460F-A53A-5A93258F2AC8}" type="pres">
      <dgm:prSet presAssocID="{34435EB2-8D78-40D1-9BAB-75C5C7D42F18}" presName="childPlaceholder" presStyleCnt="0"/>
      <dgm:spPr/>
    </dgm:pt>
    <dgm:pt modelId="{6B69263B-DA0B-4D6D-8B75-0CFBD04F81CC}" type="pres">
      <dgm:prSet presAssocID="{34435EB2-8D78-40D1-9BAB-75C5C7D42F18}" presName="circle" presStyleCnt="0"/>
      <dgm:spPr/>
    </dgm:pt>
    <dgm:pt modelId="{297804B6-1A56-4C9F-BFEF-D97C58780236}" type="pres">
      <dgm:prSet presAssocID="{34435EB2-8D78-40D1-9BAB-75C5C7D42F18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459F708-430F-44AD-A1B5-F58CF47C35B3}" type="pres">
      <dgm:prSet presAssocID="{34435EB2-8D78-40D1-9BAB-75C5C7D42F18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62A55B3-E573-42A9-9B61-47B305ACB476}" type="pres">
      <dgm:prSet presAssocID="{34435EB2-8D78-40D1-9BAB-75C5C7D42F18}" presName="quadrant3" presStyleLbl="node1" presStyleIdx="2" presStyleCnt="4" custScaleX="102800">
        <dgm:presLayoutVars>
          <dgm:chMax val="1"/>
          <dgm:bulletEnabled val="1"/>
        </dgm:presLayoutVars>
      </dgm:prSet>
      <dgm:spPr/>
    </dgm:pt>
    <dgm:pt modelId="{C8AB8CEA-3CC4-471D-B1F0-5F2B575D2D53}" type="pres">
      <dgm:prSet presAssocID="{34435EB2-8D78-40D1-9BAB-75C5C7D42F18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2F2EE035-6708-4AA4-AA99-8A1D12F29B7F}" type="pres">
      <dgm:prSet presAssocID="{34435EB2-8D78-40D1-9BAB-75C5C7D42F18}" presName="quadrantPlaceholder" presStyleCnt="0"/>
      <dgm:spPr/>
    </dgm:pt>
    <dgm:pt modelId="{2549EFB3-E6C3-43FF-A330-2B8C4E0DB2BC}" type="pres">
      <dgm:prSet presAssocID="{34435EB2-8D78-40D1-9BAB-75C5C7D42F18}" presName="center1" presStyleLbl="fgShp" presStyleIdx="0" presStyleCnt="2"/>
      <dgm:spPr/>
    </dgm:pt>
    <dgm:pt modelId="{8124054D-EAFE-4F0B-888F-71CC8854101E}" type="pres">
      <dgm:prSet presAssocID="{34435EB2-8D78-40D1-9BAB-75C5C7D42F18}" presName="center2" presStyleLbl="fgShp" presStyleIdx="1" presStyleCnt="2"/>
      <dgm:spPr/>
    </dgm:pt>
  </dgm:ptLst>
  <dgm:cxnLst>
    <dgm:cxn modelId="{6E64AB1A-FDB6-4D99-821B-5D5D0B3FAA4D}" type="presOf" srcId="{59500AE3-039B-4557-9A5B-0B7632E0AC37}" destId="{297804B6-1A56-4C9F-BFEF-D97C58780236}" srcOrd="0" destOrd="0" presId="urn:microsoft.com/office/officeart/2005/8/layout/cycle4"/>
    <dgm:cxn modelId="{D6BA2321-5CD0-425F-979B-9CC3BACD3383}" type="presOf" srcId="{214ABFC9-587F-43F4-BD7D-9E97A5C5B116}" destId="{D1B5BC65-2DB6-4AFB-A582-ABBBDE9A0230}" srcOrd="0" destOrd="0" presId="urn:microsoft.com/office/officeart/2005/8/layout/cycle4"/>
    <dgm:cxn modelId="{466B175B-9C0A-404C-8357-149F77D0A0A4}" srcId="{34435EB2-8D78-40D1-9BAB-75C5C7D42F18}" destId="{59500AE3-039B-4557-9A5B-0B7632E0AC37}" srcOrd="0" destOrd="0" parTransId="{C53D9E12-A5B9-48A4-A30F-75A398E3710B}" sibTransId="{4DC1897E-D9F2-4680-A03C-2AD98FBF2055}"/>
    <dgm:cxn modelId="{785BC460-95CD-42BA-B37F-669FBFE04BCE}" type="presOf" srcId="{2223C93E-95FE-44F4-A137-89EA4B6DF3ED}" destId="{C786A64D-4134-487B-8886-17DC59744361}" srcOrd="0" destOrd="0" presId="urn:microsoft.com/office/officeart/2005/8/layout/cycle4"/>
    <dgm:cxn modelId="{84280146-2755-4209-9E3B-430FC153B47F}" type="presOf" srcId="{9276B712-5538-4EAB-B4B1-0CE4A49C1623}" destId="{F62A55B3-E573-42A9-9B61-47B305ACB476}" srcOrd="0" destOrd="0" presId="urn:microsoft.com/office/officeart/2005/8/layout/cycle4"/>
    <dgm:cxn modelId="{C9475C68-E54A-4DED-9881-69B4391A2867}" type="presOf" srcId="{E19E50E8-8C08-47F7-B83E-12D7BD46EEEC}" destId="{6E65C1F4-906B-4FF3-93AE-6B2A260A17C5}" srcOrd="0" destOrd="0" presId="urn:microsoft.com/office/officeart/2005/8/layout/cycle4"/>
    <dgm:cxn modelId="{5679AF49-248A-4372-BD29-D93BB7405A49}" type="presOf" srcId="{2223C93E-95FE-44F4-A137-89EA4B6DF3ED}" destId="{4381EE0A-B8D1-48C1-BE24-D32239E16F8E}" srcOrd="1" destOrd="0" presId="urn:microsoft.com/office/officeart/2005/8/layout/cycle4"/>
    <dgm:cxn modelId="{37DCFB6F-E4D5-4AEC-BA03-05656F4C5956}" srcId="{FF83073C-29B2-43C9-9384-834CC121F23A}" destId="{E19E50E8-8C08-47F7-B83E-12D7BD46EEEC}" srcOrd="0" destOrd="0" parTransId="{B818FA08-0FC4-4ECD-9385-5A91F0EE6A78}" sibTransId="{01AA7040-2676-4148-9EC9-6FC132A993C7}"/>
    <dgm:cxn modelId="{03884558-AEA9-49D1-8FC8-DBCA4BE592A6}" type="presOf" srcId="{A7B2F423-928B-4B8A-BA90-B5A4E697FB33}" destId="{6E65C1F4-906B-4FF3-93AE-6B2A260A17C5}" srcOrd="0" destOrd="1" presId="urn:microsoft.com/office/officeart/2005/8/layout/cycle4"/>
    <dgm:cxn modelId="{1149F17A-4D55-421D-8D6B-0B287D8933C1}" srcId="{34435EB2-8D78-40D1-9BAB-75C5C7D42F18}" destId="{963C2B22-36B2-4FC6-98F5-731104A1DC5E}" srcOrd="1" destOrd="0" parTransId="{3D9676D8-4760-49A6-8D6B-3ED32AE128D1}" sibTransId="{26CD053C-0494-4C50-AC28-69C51E262EF5}"/>
    <dgm:cxn modelId="{C0CC7388-7CC1-423F-9805-9D0D9B2E0EBF}" srcId="{FF83073C-29B2-43C9-9384-834CC121F23A}" destId="{A7B2F423-928B-4B8A-BA90-B5A4E697FB33}" srcOrd="1" destOrd="0" parTransId="{96A5B9D9-3E48-4CF6-96B3-DC23EC0F9D4D}" sibTransId="{CE3E38ED-0022-4E78-AE9E-BC06633865DF}"/>
    <dgm:cxn modelId="{A631538B-4835-4A49-98A7-827C93AD19DB}" srcId="{59500AE3-039B-4557-9A5B-0B7632E0AC37}" destId="{18399193-F6FD-4780-B8FB-C1EFBB07D124}" srcOrd="0" destOrd="0" parTransId="{E6F82DCC-37D4-4D7E-A338-B02DA5E568E9}" sibTransId="{72B65112-1A9E-4B23-A61D-125ED6400701}"/>
    <dgm:cxn modelId="{285B9493-BAFB-483E-9E5D-CE89168E20CE}" srcId="{34435EB2-8D78-40D1-9BAB-75C5C7D42F18}" destId="{9276B712-5538-4EAB-B4B1-0CE4A49C1623}" srcOrd="2" destOrd="0" parTransId="{D94411C5-3A20-4916-9C19-CC11E4DD980C}" sibTransId="{F63AC52E-5567-42D5-B926-024245CA6184}"/>
    <dgm:cxn modelId="{670F3E9B-FF68-4017-8799-203A02F964F4}" type="presOf" srcId="{18399193-F6FD-4780-B8FB-C1EFBB07D124}" destId="{855F2BEA-C80F-4724-A2AA-58DB5E8AB9BD}" srcOrd="1" destOrd="0" presId="urn:microsoft.com/office/officeart/2005/8/layout/cycle4"/>
    <dgm:cxn modelId="{434C6BAE-7291-4E72-9CCA-C89E1F2A97A7}" type="presOf" srcId="{34435EB2-8D78-40D1-9BAB-75C5C7D42F18}" destId="{852E29A6-B914-4547-8DBE-E8EC1BD28A69}" srcOrd="0" destOrd="0" presId="urn:microsoft.com/office/officeart/2005/8/layout/cycle4"/>
    <dgm:cxn modelId="{1701CBB0-73B0-44EC-BBB1-826D79F69232}" srcId="{34435EB2-8D78-40D1-9BAB-75C5C7D42F18}" destId="{FF83073C-29B2-43C9-9384-834CC121F23A}" srcOrd="3" destOrd="0" parTransId="{5F8A06E8-FC55-4595-8629-A5B8B811A908}" sibTransId="{E5AB2ACB-824F-47F3-9F93-060C1BCA1935}"/>
    <dgm:cxn modelId="{B7D304B8-1B79-4F00-9C2D-A9EED04EECF3}" type="presOf" srcId="{963C2B22-36B2-4FC6-98F5-731104A1DC5E}" destId="{B459F708-430F-44AD-A1B5-F58CF47C35B3}" srcOrd="0" destOrd="0" presId="urn:microsoft.com/office/officeart/2005/8/layout/cycle4"/>
    <dgm:cxn modelId="{9AD628BF-8E65-4CA6-8D3B-E275292D0D52}" type="presOf" srcId="{FF83073C-29B2-43C9-9384-834CC121F23A}" destId="{C8AB8CEA-3CC4-471D-B1F0-5F2B575D2D53}" srcOrd="0" destOrd="0" presId="urn:microsoft.com/office/officeart/2005/8/layout/cycle4"/>
    <dgm:cxn modelId="{AFA73CC2-C4B6-42A8-A11E-A9D93A8359C3}" type="presOf" srcId="{214ABFC9-587F-43F4-BD7D-9E97A5C5B116}" destId="{9DCF508F-0670-48D8-8370-F27ED5BF2B47}" srcOrd="1" destOrd="0" presId="urn:microsoft.com/office/officeart/2005/8/layout/cycle4"/>
    <dgm:cxn modelId="{4C8070CA-3575-45D6-A1D6-418DEDCE619C}" srcId="{963C2B22-36B2-4FC6-98F5-731104A1DC5E}" destId="{2223C93E-95FE-44F4-A137-89EA4B6DF3ED}" srcOrd="0" destOrd="0" parTransId="{F280578F-3096-40CA-B25D-ED6831C1C88C}" sibTransId="{D9513FAC-6C35-4B88-8076-BE516E443BC3}"/>
    <dgm:cxn modelId="{0EE95DD4-4FC9-4A7C-BC0D-4437E6F3FA0D}" type="presOf" srcId="{E19E50E8-8C08-47F7-B83E-12D7BD46EEEC}" destId="{94FA5BA4-5B00-4D98-877B-47393E9AA0A6}" srcOrd="1" destOrd="0" presId="urn:microsoft.com/office/officeart/2005/8/layout/cycle4"/>
    <dgm:cxn modelId="{56713DDA-AC37-4DF8-AE6F-285B91FA4711}" type="presOf" srcId="{18399193-F6FD-4780-B8FB-C1EFBB07D124}" destId="{6F5B9F8F-EABA-4DCC-BAB3-76D5DBE5CC07}" srcOrd="0" destOrd="0" presId="urn:microsoft.com/office/officeart/2005/8/layout/cycle4"/>
    <dgm:cxn modelId="{2EC021F3-200B-4A6C-BD0E-D02318224442}" type="presOf" srcId="{A7B2F423-928B-4B8A-BA90-B5A4E697FB33}" destId="{94FA5BA4-5B00-4D98-877B-47393E9AA0A6}" srcOrd="1" destOrd="1" presId="urn:microsoft.com/office/officeart/2005/8/layout/cycle4"/>
    <dgm:cxn modelId="{02686BFA-7663-45D6-8E5B-A9FABBD6B6B1}" srcId="{9276B712-5538-4EAB-B4B1-0CE4A49C1623}" destId="{214ABFC9-587F-43F4-BD7D-9E97A5C5B116}" srcOrd="0" destOrd="0" parTransId="{D27B76E1-C894-4B9C-B0E9-F0424D9E861E}" sibTransId="{032668F6-7D24-4E28-86B8-538286172563}"/>
    <dgm:cxn modelId="{114CDBB3-DFAA-4360-8F2E-600A8AC722A1}" type="presParOf" srcId="{852E29A6-B914-4547-8DBE-E8EC1BD28A69}" destId="{D22F533A-BB50-4BA8-976F-BF1D126934AA}" srcOrd="0" destOrd="0" presId="urn:microsoft.com/office/officeart/2005/8/layout/cycle4"/>
    <dgm:cxn modelId="{79BC48C5-6D5C-4046-970D-3FEA31F38698}" type="presParOf" srcId="{D22F533A-BB50-4BA8-976F-BF1D126934AA}" destId="{1DAD9A94-36D3-464D-BB86-981526CFA271}" srcOrd="0" destOrd="0" presId="urn:microsoft.com/office/officeart/2005/8/layout/cycle4"/>
    <dgm:cxn modelId="{EAEFCCCD-5A48-4EFF-BEEA-6277C73485B8}" type="presParOf" srcId="{1DAD9A94-36D3-464D-BB86-981526CFA271}" destId="{6F5B9F8F-EABA-4DCC-BAB3-76D5DBE5CC07}" srcOrd="0" destOrd="0" presId="urn:microsoft.com/office/officeart/2005/8/layout/cycle4"/>
    <dgm:cxn modelId="{63223491-1B16-4741-B083-633E0EAAA701}" type="presParOf" srcId="{1DAD9A94-36D3-464D-BB86-981526CFA271}" destId="{855F2BEA-C80F-4724-A2AA-58DB5E8AB9BD}" srcOrd="1" destOrd="0" presId="urn:microsoft.com/office/officeart/2005/8/layout/cycle4"/>
    <dgm:cxn modelId="{5CB4D735-9E35-4E54-A380-40DF7A509077}" type="presParOf" srcId="{D22F533A-BB50-4BA8-976F-BF1D126934AA}" destId="{116FFFA5-F890-45FC-BCF5-9A3796865DE2}" srcOrd="1" destOrd="0" presId="urn:microsoft.com/office/officeart/2005/8/layout/cycle4"/>
    <dgm:cxn modelId="{BD5FC041-1BB8-4249-AE16-BF0FC229F27B}" type="presParOf" srcId="{116FFFA5-F890-45FC-BCF5-9A3796865DE2}" destId="{C786A64D-4134-487B-8886-17DC59744361}" srcOrd="0" destOrd="0" presId="urn:microsoft.com/office/officeart/2005/8/layout/cycle4"/>
    <dgm:cxn modelId="{FFD05383-0FF2-4CEE-979B-E9AA5C168483}" type="presParOf" srcId="{116FFFA5-F890-45FC-BCF5-9A3796865DE2}" destId="{4381EE0A-B8D1-48C1-BE24-D32239E16F8E}" srcOrd="1" destOrd="0" presId="urn:microsoft.com/office/officeart/2005/8/layout/cycle4"/>
    <dgm:cxn modelId="{3D5D3E68-56AA-49C2-9700-5613C602F3A3}" type="presParOf" srcId="{D22F533A-BB50-4BA8-976F-BF1D126934AA}" destId="{BF2AE419-1E92-455D-A0C7-93A9BA3E213D}" srcOrd="2" destOrd="0" presId="urn:microsoft.com/office/officeart/2005/8/layout/cycle4"/>
    <dgm:cxn modelId="{4EE60A23-9E5D-4E5A-9D67-A3B97294670C}" type="presParOf" srcId="{BF2AE419-1E92-455D-A0C7-93A9BA3E213D}" destId="{D1B5BC65-2DB6-4AFB-A582-ABBBDE9A0230}" srcOrd="0" destOrd="0" presId="urn:microsoft.com/office/officeart/2005/8/layout/cycle4"/>
    <dgm:cxn modelId="{9479A987-2A42-46DC-8AD9-C059B1B67DB7}" type="presParOf" srcId="{BF2AE419-1E92-455D-A0C7-93A9BA3E213D}" destId="{9DCF508F-0670-48D8-8370-F27ED5BF2B47}" srcOrd="1" destOrd="0" presId="urn:microsoft.com/office/officeart/2005/8/layout/cycle4"/>
    <dgm:cxn modelId="{8B563DA3-9651-44C2-AA6C-7CDEACB5E51F}" type="presParOf" srcId="{D22F533A-BB50-4BA8-976F-BF1D126934AA}" destId="{E5058CE8-6C1B-4648-B3A7-58F840AABA61}" srcOrd="3" destOrd="0" presId="urn:microsoft.com/office/officeart/2005/8/layout/cycle4"/>
    <dgm:cxn modelId="{7D042AE1-56CB-4FA0-9282-AD95A9CEB451}" type="presParOf" srcId="{E5058CE8-6C1B-4648-B3A7-58F840AABA61}" destId="{6E65C1F4-906B-4FF3-93AE-6B2A260A17C5}" srcOrd="0" destOrd="0" presId="urn:microsoft.com/office/officeart/2005/8/layout/cycle4"/>
    <dgm:cxn modelId="{A9A4FCFE-7202-4FF0-AA70-1BCFCBE71585}" type="presParOf" srcId="{E5058CE8-6C1B-4648-B3A7-58F840AABA61}" destId="{94FA5BA4-5B00-4D98-877B-47393E9AA0A6}" srcOrd="1" destOrd="0" presId="urn:microsoft.com/office/officeart/2005/8/layout/cycle4"/>
    <dgm:cxn modelId="{1E9841A7-BD06-46A3-B457-24F05DDF76B6}" type="presParOf" srcId="{D22F533A-BB50-4BA8-976F-BF1D126934AA}" destId="{D0A5B07D-89D8-460F-A53A-5A93258F2AC8}" srcOrd="4" destOrd="0" presId="urn:microsoft.com/office/officeart/2005/8/layout/cycle4"/>
    <dgm:cxn modelId="{06F8BE66-9220-4CE9-BD95-766D724343B7}" type="presParOf" srcId="{852E29A6-B914-4547-8DBE-E8EC1BD28A69}" destId="{6B69263B-DA0B-4D6D-8B75-0CFBD04F81CC}" srcOrd="1" destOrd="0" presId="urn:microsoft.com/office/officeart/2005/8/layout/cycle4"/>
    <dgm:cxn modelId="{E2AAC08C-4259-490D-B93E-2A4C909F6B16}" type="presParOf" srcId="{6B69263B-DA0B-4D6D-8B75-0CFBD04F81CC}" destId="{297804B6-1A56-4C9F-BFEF-D97C58780236}" srcOrd="0" destOrd="0" presId="urn:microsoft.com/office/officeart/2005/8/layout/cycle4"/>
    <dgm:cxn modelId="{048D770A-6F3E-4AA4-83C8-4268DB7F29E6}" type="presParOf" srcId="{6B69263B-DA0B-4D6D-8B75-0CFBD04F81CC}" destId="{B459F708-430F-44AD-A1B5-F58CF47C35B3}" srcOrd="1" destOrd="0" presId="urn:microsoft.com/office/officeart/2005/8/layout/cycle4"/>
    <dgm:cxn modelId="{9B046162-C3FA-4D9A-9A66-0905BFBBBE8A}" type="presParOf" srcId="{6B69263B-DA0B-4D6D-8B75-0CFBD04F81CC}" destId="{F62A55B3-E573-42A9-9B61-47B305ACB476}" srcOrd="2" destOrd="0" presId="urn:microsoft.com/office/officeart/2005/8/layout/cycle4"/>
    <dgm:cxn modelId="{4381E729-2193-424B-AEBA-4A4E82F04CEE}" type="presParOf" srcId="{6B69263B-DA0B-4D6D-8B75-0CFBD04F81CC}" destId="{C8AB8CEA-3CC4-471D-B1F0-5F2B575D2D53}" srcOrd="3" destOrd="0" presId="urn:microsoft.com/office/officeart/2005/8/layout/cycle4"/>
    <dgm:cxn modelId="{24FBE871-B0F2-4876-81B2-D47EAA750793}" type="presParOf" srcId="{6B69263B-DA0B-4D6D-8B75-0CFBD04F81CC}" destId="{2F2EE035-6708-4AA4-AA99-8A1D12F29B7F}" srcOrd="4" destOrd="0" presId="urn:microsoft.com/office/officeart/2005/8/layout/cycle4"/>
    <dgm:cxn modelId="{C1C62159-3372-4574-9E3B-9B6E23268BD3}" type="presParOf" srcId="{852E29A6-B914-4547-8DBE-E8EC1BD28A69}" destId="{2549EFB3-E6C3-43FF-A330-2B8C4E0DB2BC}" srcOrd="2" destOrd="0" presId="urn:microsoft.com/office/officeart/2005/8/layout/cycle4"/>
    <dgm:cxn modelId="{5FB9D256-1985-4113-BFCA-3569AA3FAF63}" type="presParOf" srcId="{852E29A6-B914-4547-8DBE-E8EC1BD28A69}" destId="{8124054D-EAFE-4F0B-888F-71CC8854101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4B8ED1-CBB1-4B5A-B7F0-44AB1E4720E2}">
      <dsp:nvSpPr>
        <dsp:cNvPr id="0" name=""/>
        <dsp:cNvSpPr/>
      </dsp:nvSpPr>
      <dsp:spPr>
        <a:xfrm>
          <a:off x="0" y="444937"/>
          <a:ext cx="8535818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84F5AF-07EE-48A9-8350-C9D94082AAE1}">
      <dsp:nvSpPr>
        <dsp:cNvPr id="0" name=""/>
        <dsp:cNvSpPr/>
      </dsp:nvSpPr>
      <dsp:spPr>
        <a:xfrm>
          <a:off x="426790" y="31657"/>
          <a:ext cx="7884944" cy="826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5844" tIns="0" rIns="22584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ISO 45001/2015 </a:t>
          </a:r>
          <a:r>
            <a:rPr lang="pt-BR" sz="1800" b="1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- Sistema de Gestão de Segurança e Saúde Ocupacional - ” fatores de risco psicossocial”;</a:t>
          </a:r>
          <a:endParaRPr lang="pt-BR" sz="1800" b="1" kern="1200" dirty="0"/>
        </a:p>
      </dsp:txBody>
      <dsp:txXfrm>
        <a:off x="467139" y="72006"/>
        <a:ext cx="7804246" cy="745862"/>
      </dsp:txXfrm>
    </dsp:sp>
    <dsp:sp modelId="{46102B57-5CCD-4B7B-8607-82CDB87A705C}">
      <dsp:nvSpPr>
        <dsp:cNvPr id="0" name=""/>
        <dsp:cNvSpPr/>
      </dsp:nvSpPr>
      <dsp:spPr>
        <a:xfrm>
          <a:off x="0" y="1715017"/>
          <a:ext cx="8535818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B6CFBBC-04B5-4D70-9AD2-7C75B2928520}">
      <dsp:nvSpPr>
        <dsp:cNvPr id="0" name=""/>
        <dsp:cNvSpPr/>
      </dsp:nvSpPr>
      <dsp:spPr>
        <a:xfrm>
          <a:off x="426790" y="1301737"/>
          <a:ext cx="7882435" cy="826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5844" tIns="0" rIns="22584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NR 05/2022 CIPA </a:t>
          </a:r>
          <a:r>
            <a:rPr lang="pt-BR" sz="1800" b="1" kern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– “</a:t>
          </a:r>
          <a:r>
            <a:rPr lang="pt-BR" sz="1800" b="1" kern="1200" dirty="0">
              <a:effectLst/>
              <a:latin typeface="Arial" panose="020B0604020202020204" pitchFamily="34" charset="0"/>
              <a:cs typeface="Times New Roman" panose="02020603050405020304" pitchFamily="18" charset="0"/>
            </a:rPr>
            <a:t>o assédio sexual e a outras formas de violência no trabalho nas suas atividades e práticas”; </a:t>
          </a:r>
          <a:endParaRPr lang="pt-BR" sz="1800" b="1" kern="1200" dirty="0"/>
        </a:p>
      </dsp:txBody>
      <dsp:txXfrm>
        <a:off x="467139" y="1342086"/>
        <a:ext cx="7801737" cy="745862"/>
      </dsp:txXfrm>
    </dsp:sp>
    <dsp:sp modelId="{7F6EEEF8-15AC-4FCB-9814-B29DEAE4436B}">
      <dsp:nvSpPr>
        <dsp:cNvPr id="0" name=""/>
        <dsp:cNvSpPr/>
      </dsp:nvSpPr>
      <dsp:spPr>
        <a:xfrm>
          <a:off x="0" y="2985097"/>
          <a:ext cx="8535818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07E7CD7-FE5E-4E99-B7DB-66A703892294}">
      <dsp:nvSpPr>
        <dsp:cNvPr id="0" name=""/>
        <dsp:cNvSpPr/>
      </dsp:nvSpPr>
      <dsp:spPr>
        <a:xfrm>
          <a:off x="426790" y="2571817"/>
          <a:ext cx="7882435" cy="826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5844" tIns="0" rIns="22584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latin typeface="Arial" panose="020B0604020202020204" pitchFamily="34" charset="0"/>
              <a:cs typeface="Arial" panose="020B0604020202020204" pitchFamily="34" charset="0"/>
            </a:rPr>
            <a:t>NR 17/2022 Ergonomia </a:t>
          </a:r>
          <a:r>
            <a:rPr lang="pt-BR" sz="1800" b="1" kern="1200" dirty="0">
              <a:latin typeface="Arial" panose="020B0604020202020204" pitchFamily="34" charset="0"/>
              <a:cs typeface="Arial" panose="020B0604020202020204" pitchFamily="34" charset="0"/>
            </a:rPr>
            <a:t>– “adaptação das condições de trabalho às características psicofisiológicas dos trabalhadores”; </a:t>
          </a:r>
        </a:p>
      </dsp:txBody>
      <dsp:txXfrm>
        <a:off x="467139" y="2612166"/>
        <a:ext cx="7801737" cy="745862"/>
      </dsp:txXfrm>
    </dsp:sp>
    <dsp:sp modelId="{ECE902BE-D84D-41AC-9C0C-6AEF762CD35D}">
      <dsp:nvSpPr>
        <dsp:cNvPr id="0" name=""/>
        <dsp:cNvSpPr/>
      </dsp:nvSpPr>
      <dsp:spPr>
        <a:xfrm>
          <a:off x="0" y="4255177"/>
          <a:ext cx="8535818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876617-C997-4FA7-A0CB-119E01800A75}">
      <dsp:nvSpPr>
        <dsp:cNvPr id="0" name=""/>
        <dsp:cNvSpPr/>
      </dsp:nvSpPr>
      <dsp:spPr>
        <a:xfrm>
          <a:off x="445800" y="3899640"/>
          <a:ext cx="7837980" cy="826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5844" tIns="0" rIns="22584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latin typeface="Arial" panose="020B0604020202020204" pitchFamily="34" charset="0"/>
              <a:cs typeface="Arial" panose="020B0604020202020204" pitchFamily="34" charset="0"/>
            </a:rPr>
            <a:t>NR 01: MAI/2026 </a:t>
          </a:r>
          <a:r>
            <a:rPr lang="pt-BR" sz="1800" b="1" kern="1200" dirty="0">
              <a:latin typeface="Arial" panose="020B0604020202020204" pitchFamily="34" charset="0"/>
              <a:cs typeface="Arial" panose="020B0604020202020204" pitchFamily="34" charset="0"/>
            </a:rPr>
            <a:t>“nos termos da NR-17, incluindo os fatores de risco psicossociais relacionados ao trabalho”.</a:t>
          </a:r>
        </a:p>
      </dsp:txBody>
      <dsp:txXfrm>
        <a:off x="486149" y="3939989"/>
        <a:ext cx="7757282" cy="745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FDAFE1-7C25-49C9-82BE-0DFA9746AE08}">
      <dsp:nvSpPr>
        <dsp:cNvPr id="0" name=""/>
        <dsp:cNvSpPr/>
      </dsp:nvSpPr>
      <dsp:spPr>
        <a:xfrm>
          <a:off x="2574301" y="0"/>
          <a:ext cx="2556252" cy="2556252"/>
        </a:xfrm>
        <a:prstGeom prst="triangl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50" b="1" kern="1200" dirty="0">
              <a:latin typeface="Arial" panose="020B0604020202020204" pitchFamily="34" charset="0"/>
              <a:cs typeface="Arial" panose="020B0604020202020204" pitchFamily="34" charset="0"/>
            </a:rPr>
            <a:t>COMPLIANCE        </a:t>
          </a:r>
        </a:p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5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50" b="1" kern="1200" dirty="0">
              <a:latin typeface="Arial" panose="020B0604020202020204" pitchFamily="34" charset="0"/>
              <a:cs typeface="Arial" panose="020B0604020202020204" pitchFamily="34" charset="0"/>
            </a:rPr>
            <a:t>JURÍDICO</a:t>
          </a:r>
        </a:p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35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13364" y="1278126"/>
        <a:ext cx="1278126" cy="1278126"/>
      </dsp:txXfrm>
    </dsp:sp>
    <dsp:sp modelId="{40CC0ED2-544E-49D9-98FD-7D510700BD67}">
      <dsp:nvSpPr>
        <dsp:cNvPr id="0" name=""/>
        <dsp:cNvSpPr/>
      </dsp:nvSpPr>
      <dsp:spPr>
        <a:xfrm>
          <a:off x="1296175" y="2556252"/>
          <a:ext cx="2556252" cy="2556252"/>
        </a:xfrm>
        <a:prstGeom prst="triangle">
          <a:avLst/>
        </a:prstGeom>
        <a:gradFill rotWithShape="0">
          <a:gsLst>
            <a:gs pos="0">
              <a:schemeClr val="accent1">
                <a:shade val="80000"/>
                <a:hueOff val="102082"/>
                <a:satOff val="-1464"/>
                <a:lumOff val="8538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02082"/>
                <a:satOff val="-1464"/>
                <a:lumOff val="8538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02082"/>
                <a:satOff val="-1464"/>
                <a:lumOff val="85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Arial" panose="020B0604020202020204" pitchFamily="34" charset="0"/>
              <a:cs typeface="Arial" panose="020B0604020202020204" pitchFamily="34" charset="0"/>
            </a:rPr>
            <a:t>MEDICINA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Arial" panose="020B0604020202020204" pitchFamily="34" charset="0"/>
              <a:cs typeface="Arial" panose="020B0604020202020204" pitchFamily="34" charset="0"/>
            </a:rPr>
            <a:t>DO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latin typeface="Arial" panose="020B0604020202020204" pitchFamily="34" charset="0"/>
              <a:cs typeface="Arial" panose="020B0604020202020204" pitchFamily="34" charset="0"/>
            </a:rPr>
            <a:t>TRABALHO</a:t>
          </a:r>
        </a:p>
      </dsp:txBody>
      <dsp:txXfrm>
        <a:off x="1935238" y="3834378"/>
        <a:ext cx="1278126" cy="1278126"/>
      </dsp:txXfrm>
    </dsp:sp>
    <dsp:sp modelId="{ED22267D-9993-4D0D-8DE4-D2E493E14E0C}">
      <dsp:nvSpPr>
        <dsp:cNvPr id="0" name=""/>
        <dsp:cNvSpPr/>
      </dsp:nvSpPr>
      <dsp:spPr>
        <a:xfrm rot="10800000">
          <a:off x="2574301" y="2556252"/>
          <a:ext cx="2556252" cy="2556252"/>
        </a:xfrm>
        <a:prstGeom prst="triangle">
          <a:avLst/>
        </a:prstGeom>
        <a:gradFill rotWithShape="0">
          <a:gsLst>
            <a:gs pos="0">
              <a:schemeClr val="accent1">
                <a:shade val="80000"/>
                <a:hueOff val="204164"/>
                <a:satOff val="-2928"/>
                <a:lumOff val="1707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04164"/>
                <a:satOff val="-2928"/>
                <a:lumOff val="1707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04164"/>
                <a:satOff val="-2928"/>
                <a:lumOff val="170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latin typeface="Arial" panose="020B0604020202020204" pitchFamily="34" charset="0"/>
              <a:cs typeface="Arial" panose="020B0604020202020204" pitchFamily="34" charset="0"/>
            </a:rPr>
            <a:t>RH</a:t>
          </a:r>
        </a:p>
      </dsp:txBody>
      <dsp:txXfrm rot="10800000">
        <a:off x="3213364" y="2556252"/>
        <a:ext cx="1278126" cy="1278126"/>
      </dsp:txXfrm>
    </dsp:sp>
    <dsp:sp modelId="{8C10B70D-AC11-4B51-BB3A-002106A15F6E}">
      <dsp:nvSpPr>
        <dsp:cNvPr id="0" name=""/>
        <dsp:cNvSpPr/>
      </dsp:nvSpPr>
      <dsp:spPr>
        <a:xfrm>
          <a:off x="3823644" y="2556252"/>
          <a:ext cx="2556252" cy="2556252"/>
        </a:xfrm>
        <a:prstGeom prst="triangle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SEGURANÇA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>
              <a:latin typeface="Arial" panose="020B0604020202020204" pitchFamily="34" charset="0"/>
              <a:cs typeface="Arial" panose="020B0604020202020204" pitchFamily="34" charset="0"/>
            </a:rPr>
            <a:t> DO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>
              <a:latin typeface="Arial" panose="020B0604020202020204" pitchFamily="34" charset="0"/>
              <a:cs typeface="Arial" panose="020B0604020202020204" pitchFamily="34" charset="0"/>
            </a:rPr>
            <a:t> TRABALHO </a:t>
          </a:r>
          <a:endParaRPr lang="pt-BR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62707" y="3834378"/>
        <a:ext cx="1278126" cy="12781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B5BC65-2DB6-4AFB-A582-ABBBDE9A0230}">
      <dsp:nvSpPr>
        <dsp:cNvPr id="0" name=""/>
        <dsp:cNvSpPr/>
      </dsp:nvSpPr>
      <dsp:spPr>
        <a:xfrm>
          <a:off x="3893921" y="2888960"/>
          <a:ext cx="2098745" cy="13595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b="1" kern="1200" dirty="0">
              <a:latin typeface="Arial" panose="020B0604020202020204" pitchFamily="34" charset="0"/>
              <a:cs typeface="Arial" panose="020B0604020202020204" pitchFamily="34" charset="0"/>
            </a:rPr>
            <a:t>SESMT</a:t>
          </a:r>
        </a:p>
      </dsp:txBody>
      <dsp:txXfrm>
        <a:off x="4553409" y="3258702"/>
        <a:ext cx="1409393" cy="959905"/>
      </dsp:txXfrm>
    </dsp:sp>
    <dsp:sp modelId="{6E65C1F4-906B-4FF3-93AE-6B2A260A17C5}">
      <dsp:nvSpPr>
        <dsp:cNvPr id="0" name=""/>
        <dsp:cNvSpPr/>
      </dsp:nvSpPr>
      <dsp:spPr>
        <a:xfrm>
          <a:off x="360760" y="2888960"/>
          <a:ext cx="2316531" cy="13595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b="1" kern="1200" dirty="0">
              <a:latin typeface="Arial" panose="020B0604020202020204" pitchFamily="34" charset="0"/>
              <a:cs typeface="Arial" panose="020B0604020202020204" pitchFamily="34" charset="0"/>
            </a:rPr>
            <a:t>Compliance</a:t>
          </a:r>
        </a:p>
      </dsp:txBody>
      <dsp:txXfrm>
        <a:off x="390624" y="3258702"/>
        <a:ext cx="1561844" cy="959905"/>
      </dsp:txXfrm>
    </dsp:sp>
    <dsp:sp modelId="{C786A64D-4134-487B-8886-17DC59744361}">
      <dsp:nvSpPr>
        <dsp:cNvPr id="0" name=""/>
        <dsp:cNvSpPr/>
      </dsp:nvSpPr>
      <dsp:spPr>
        <a:xfrm>
          <a:off x="3893921" y="0"/>
          <a:ext cx="2098745" cy="13595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b="1" kern="1200" dirty="0">
              <a:latin typeface="Arial" panose="020B0604020202020204" pitchFamily="34" charset="0"/>
              <a:cs typeface="Arial" panose="020B0604020202020204" pitchFamily="34" charset="0"/>
            </a:rPr>
            <a:t>RH</a:t>
          </a:r>
        </a:p>
      </dsp:txBody>
      <dsp:txXfrm>
        <a:off x="4553409" y="29864"/>
        <a:ext cx="1409393" cy="959905"/>
      </dsp:txXfrm>
    </dsp:sp>
    <dsp:sp modelId="{6F5B9F8F-EABA-4DCC-BAB3-76D5DBE5CC07}">
      <dsp:nvSpPr>
        <dsp:cNvPr id="0" name=""/>
        <dsp:cNvSpPr/>
      </dsp:nvSpPr>
      <dsp:spPr>
        <a:xfrm>
          <a:off x="469653" y="0"/>
          <a:ext cx="2098745" cy="135951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b="1" kern="1200" dirty="0">
              <a:latin typeface="Arial" panose="020B0604020202020204" pitchFamily="34" charset="0"/>
              <a:cs typeface="Arial" panose="020B0604020202020204" pitchFamily="34" charset="0"/>
            </a:rPr>
            <a:t>Medicina </a:t>
          </a:r>
        </a:p>
      </dsp:txBody>
      <dsp:txXfrm>
        <a:off x="499517" y="29864"/>
        <a:ext cx="1409393" cy="959905"/>
      </dsp:txXfrm>
    </dsp:sp>
    <dsp:sp modelId="{297804B6-1A56-4C9F-BFEF-D97C58780236}">
      <dsp:nvSpPr>
        <dsp:cNvPr id="0" name=""/>
        <dsp:cNvSpPr/>
      </dsp:nvSpPr>
      <dsp:spPr>
        <a:xfrm>
          <a:off x="1294640" y="242162"/>
          <a:ext cx="1839588" cy="1839588"/>
        </a:xfrm>
        <a:prstGeom prst="pieWedg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rial" panose="020B0604020202020204" pitchFamily="34" charset="0"/>
              <a:cs typeface="Arial" panose="020B0604020202020204" pitchFamily="34" charset="0"/>
            </a:rPr>
            <a:t>Avaliação de </a:t>
          </a:r>
          <a:r>
            <a:rPr lang="pt-BR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CID´s</a:t>
          </a:r>
          <a:r>
            <a:rPr lang="pt-BR" sz="1600" kern="1200" dirty="0">
              <a:latin typeface="Arial" panose="020B0604020202020204" pitchFamily="34" charset="0"/>
              <a:cs typeface="Arial" panose="020B0604020202020204" pitchFamily="34" charset="0"/>
            </a:rPr>
            <a:t> recorrentes</a:t>
          </a:r>
        </a:p>
      </dsp:txBody>
      <dsp:txXfrm>
        <a:off x="1833443" y="780965"/>
        <a:ext cx="1300785" cy="1300785"/>
      </dsp:txXfrm>
    </dsp:sp>
    <dsp:sp modelId="{B459F708-430F-44AD-A1B5-F58CF47C35B3}">
      <dsp:nvSpPr>
        <dsp:cNvPr id="0" name=""/>
        <dsp:cNvSpPr/>
      </dsp:nvSpPr>
      <dsp:spPr>
        <a:xfrm rot="5400000">
          <a:off x="3219198" y="242162"/>
          <a:ext cx="1839588" cy="1839588"/>
        </a:xfrm>
        <a:prstGeom prst="pieWedg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rial" panose="020B0604020202020204" pitchFamily="34" charset="0"/>
              <a:cs typeface="Arial" panose="020B0604020202020204" pitchFamily="34" charset="0"/>
            </a:rPr>
            <a:t>Descrição clara dos cargos</a:t>
          </a:r>
        </a:p>
      </dsp:txBody>
      <dsp:txXfrm rot="-5400000">
        <a:off x="3219198" y="780965"/>
        <a:ext cx="1300785" cy="1300785"/>
      </dsp:txXfrm>
    </dsp:sp>
    <dsp:sp modelId="{F62A55B3-E573-42A9-9B61-47B305ACB476}">
      <dsp:nvSpPr>
        <dsp:cNvPr id="0" name=""/>
        <dsp:cNvSpPr/>
      </dsp:nvSpPr>
      <dsp:spPr>
        <a:xfrm rot="10800000">
          <a:off x="3193443" y="2166720"/>
          <a:ext cx="1891096" cy="1839588"/>
        </a:xfrm>
        <a:prstGeom prst="pieWedg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50" kern="1200" dirty="0">
              <a:latin typeface="Arial" panose="020B0604020202020204" pitchFamily="34" charset="0"/>
              <a:cs typeface="Arial" panose="020B0604020202020204" pitchFamily="34" charset="0"/>
            </a:rPr>
            <a:t>Identificação dos perigos e riscos</a:t>
          </a:r>
        </a:p>
      </dsp:txBody>
      <dsp:txXfrm rot="10800000">
        <a:off x="3193443" y="2166720"/>
        <a:ext cx="1337207" cy="1300785"/>
      </dsp:txXfrm>
    </dsp:sp>
    <dsp:sp modelId="{C8AB8CEA-3CC4-471D-B1F0-5F2B575D2D53}">
      <dsp:nvSpPr>
        <dsp:cNvPr id="0" name=""/>
        <dsp:cNvSpPr/>
      </dsp:nvSpPr>
      <dsp:spPr>
        <a:xfrm rot="16200000">
          <a:off x="1294640" y="2166720"/>
          <a:ext cx="1839588" cy="1839588"/>
        </a:xfrm>
        <a:prstGeom prst="pieWedg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rial" panose="020B0604020202020204" pitchFamily="34" charset="0"/>
              <a:cs typeface="Arial" panose="020B0604020202020204" pitchFamily="34" charset="0"/>
            </a:rPr>
            <a:t>Análise de denúncias</a:t>
          </a:r>
        </a:p>
      </dsp:txBody>
      <dsp:txXfrm rot="5400000">
        <a:off x="1833443" y="2166720"/>
        <a:ext cx="1300785" cy="1300785"/>
      </dsp:txXfrm>
    </dsp:sp>
    <dsp:sp modelId="{2549EFB3-E6C3-43FF-A330-2B8C4E0DB2BC}">
      <dsp:nvSpPr>
        <dsp:cNvPr id="0" name=""/>
        <dsp:cNvSpPr/>
      </dsp:nvSpPr>
      <dsp:spPr>
        <a:xfrm>
          <a:off x="2859140" y="1741873"/>
          <a:ext cx="635146" cy="552301"/>
        </a:xfrm>
        <a:prstGeom prst="circular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24054D-EAFE-4F0B-888F-71CC8854101E}">
      <dsp:nvSpPr>
        <dsp:cNvPr id="0" name=""/>
        <dsp:cNvSpPr/>
      </dsp:nvSpPr>
      <dsp:spPr>
        <a:xfrm rot="10800000">
          <a:off x="2859140" y="1954297"/>
          <a:ext cx="635146" cy="552301"/>
        </a:xfrm>
        <a:prstGeom prst="circular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1EE21-98AE-4769-9E2A-026827E55950}" type="datetimeFigureOut">
              <a:rPr lang="pt-BR" smtClean="0"/>
              <a:pPr/>
              <a:t>24/04/2026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7609C-A8EC-4A6A-A04B-030A9B18A83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224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20FE1-11B7-42AB-A813-1DCCBE631348}" type="datetimeFigureOut">
              <a:rPr lang="pt-BR" smtClean="0"/>
              <a:pPr/>
              <a:t>24/04/2026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15867"/>
            <a:ext cx="5438775" cy="44684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0137"/>
            <a:ext cx="294640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30137"/>
            <a:ext cx="294640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23B49-2BA5-4A2C-993A-61E7738A771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63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3B49-2BA5-4A2C-993A-61E7738A771D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3935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23B49-2BA5-4A2C-993A-61E7738A771D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829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525-2A3B-45AA-8A3D-763ABE054906}" type="datetimeFigureOut">
              <a:rPr lang="pt-BR" smtClean="0"/>
              <a:pPr/>
              <a:t>24/04/2026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8179-3E02-4E1F-B28D-327D075E7C3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5828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525-2A3B-45AA-8A3D-763ABE054906}" type="datetimeFigureOut">
              <a:rPr lang="pt-BR" smtClean="0"/>
              <a:pPr/>
              <a:t>24/04/2026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8179-3E02-4E1F-B28D-327D075E7C3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3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525-2A3B-45AA-8A3D-763ABE054906}" type="datetimeFigureOut">
              <a:rPr lang="pt-BR" smtClean="0"/>
              <a:pPr/>
              <a:t>24/04/2026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8179-3E02-4E1F-B28D-327D075E7C3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4664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5175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525-2A3B-45AA-8A3D-763ABE054906}" type="datetimeFigureOut">
              <a:rPr lang="pt-BR" smtClean="0"/>
              <a:pPr/>
              <a:t>24/04/2026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8179-3E02-4E1F-B28D-327D075E7C3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93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525-2A3B-45AA-8A3D-763ABE054906}" type="datetimeFigureOut">
              <a:rPr lang="pt-BR" smtClean="0"/>
              <a:pPr/>
              <a:t>24/04/2026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8179-3E02-4E1F-B28D-327D075E7C3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50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525-2A3B-45AA-8A3D-763ABE054906}" type="datetimeFigureOut">
              <a:rPr lang="pt-BR" smtClean="0"/>
              <a:pPr/>
              <a:t>24/04/2026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8179-3E02-4E1F-B28D-327D075E7C3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800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525-2A3B-45AA-8A3D-763ABE054906}" type="datetimeFigureOut">
              <a:rPr lang="pt-BR" smtClean="0"/>
              <a:pPr/>
              <a:t>24/04/2026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8179-3E02-4E1F-B28D-327D075E7C3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22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525-2A3B-45AA-8A3D-763ABE054906}" type="datetimeFigureOut">
              <a:rPr lang="pt-BR" smtClean="0"/>
              <a:pPr/>
              <a:t>24/04/2026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8179-3E02-4E1F-B28D-327D075E7C3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06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525-2A3B-45AA-8A3D-763ABE054906}" type="datetimeFigureOut">
              <a:rPr lang="pt-BR" smtClean="0"/>
              <a:pPr/>
              <a:t>24/04/2026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8179-3E02-4E1F-B28D-327D075E7C3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833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525-2A3B-45AA-8A3D-763ABE054906}" type="datetimeFigureOut">
              <a:rPr lang="pt-BR" smtClean="0"/>
              <a:pPr/>
              <a:t>24/04/2026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8179-3E02-4E1F-B28D-327D075E7C3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438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39525-2A3B-45AA-8A3D-763ABE054906}" type="datetimeFigureOut">
              <a:rPr lang="pt-BR" smtClean="0"/>
              <a:pPr/>
              <a:t>24/04/2026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8179-3E02-4E1F-B28D-327D075E7C3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6984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A1552-F99A-4B6B-B3BD-BF74411CCB44}" type="datetimeFigureOut">
              <a:rPr lang="pt-BR" smtClean="0"/>
              <a:t>24/04/2026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6EB55-DCC1-41AC-A0B3-6CB20C503A55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Slide Padrão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5730240"/>
            <a:ext cx="9144000" cy="112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2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3.xml"/><Relationship Id="rId5" Type="http://schemas.openxmlformats.org/officeDocument/2006/relationships/image" Target="../media/image10.png"/><Relationship Id="rId10" Type="http://schemas.microsoft.com/office/2007/relationships/diagramDrawing" Target="../diagrams/drawing3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webmail-seguro.com.br/agropecuariabressiani.com.br/v2/?_task=mail&amp;_framed=1&amp;_mbox=INBOX&amp;_uid=13373&amp;_part=2&amp;_action=g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3"/>
          <a:stretch/>
        </p:blipFill>
        <p:spPr>
          <a:xfrm>
            <a:off x="-353173" y="0"/>
            <a:ext cx="9468544" cy="68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37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2004CAB-5FCE-4D7D-A62F-ADC1FBE4C56F}"/>
              </a:ext>
            </a:extLst>
          </p:cNvPr>
          <p:cNvGrpSpPr/>
          <p:nvPr/>
        </p:nvGrpSpPr>
        <p:grpSpPr>
          <a:xfrm>
            <a:off x="107503" y="2420888"/>
            <a:ext cx="2716953" cy="2458870"/>
            <a:chOff x="500659" y="1152321"/>
            <a:chExt cx="4979897" cy="4449699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F8F05F1A-AE86-4910-9BFC-0CB88EF41BD2}"/>
                </a:ext>
              </a:extLst>
            </p:cNvPr>
            <p:cNvSpPr/>
            <p:nvPr/>
          </p:nvSpPr>
          <p:spPr>
            <a:xfrm>
              <a:off x="2974847" y="1405128"/>
              <a:ext cx="1923414" cy="1926589"/>
            </a:xfrm>
            <a:custGeom>
              <a:avLst/>
              <a:gdLst/>
              <a:ahLst/>
              <a:cxnLst/>
              <a:rect l="l" t="t" r="r" b="b"/>
              <a:pathLst>
                <a:path w="1923414" h="1926589">
                  <a:moveTo>
                    <a:pt x="64134" y="0"/>
                  </a:moveTo>
                  <a:lnTo>
                    <a:pt x="0" y="3301"/>
                  </a:lnTo>
                  <a:lnTo>
                    <a:pt x="0" y="1926336"/>
                  </a:lnTo>
                  <a:lnTo>
                    <a:pt x="1920113" y="1926336"/>
                  </a:lnTo>
                  <a:lnTo>
                    <a:pt x="1923288" y="1862074"/>
                  </a:lnTo>
                  <a:lnTo>
                    <a:pt x="1922680" y="1814016"/>
                  </a:lnTo>
                  <a:lnTo>
                    <a:pt x="1920868" y="1766258"/>
                  </a:lnTo>
                  <a:lnTo>
                    <a:pt x="1917866" y="1718815"/>
                  </a:lnTo>
                  <a:lnTo>
                    <a:pt x="1913689" y="1671700"/>
                  </a:lnTo>
                  <a:lnTo>
                    <a:pt x="1908351" y="1624929"/>
                  </a:lnTo>
                  <a:lnTo>
                    <a:pt x="1901866" y="1578516"/>
                  </a:lnTo>
                  <a:lnTo>
                    <a:pt x="1894250" y="1532475"/>
                  </a:lnTo>
                  <a:lnTo>
                    <a:pt x="1885517" y="1486822"/>
                  </a:lnTo>
                  <a:lnTo>
                    <a:pt x="1875681" y="1441572"/>
                  </a:lnTo>
                  <a:lnTo>
                    <a:pt x="1864757" y="1396738"/>
                  </a:lnTo>
                  <a:lnTo>
                    <a:pt x="1852760" y="1352335"/>
                  </a:lnTo>
                  <a:lnTo>
                    <a:pt x="1839705" y="1308378"/>
                  </a:lnTo>
                  <a:lnTo>
                    <a:pt x="1825605" y="1264882"/>
                  </a:lnTo>
                  <a:lnTo>
                    <a:pt x="1810476" y="1221860"/>
                  </a:lnTo>
                  <a:lnTo>
                    <a:pt x="1794332" y="1179329"/>
                  </a:lnTo>
                  <a:lnTo>
                    <a:pt x="1777188" y="1137302"/>
                  </a:lnTo>
                  <a:lnTo>
                    <a:pt x="1759058" y="1095795"/>
                  </a:lnTo>
                  <a:lnTo>
                    <a:pt x="1739957" y="1054821"/>
                  </a:lnTo>
                  <a:lnTo>
                    <a:pt x="1719900" y="1014395"/>
                  </a:lnTo>
                  <a:lnTo>
                    <a:pt x="1698900" y="974532"/>
                  </a:lnTo>
                  <a:lnTo>
                    <a:pt x="1676974" y="935247"/>
                  </a:lnTo>
                  <a:lnTo>
                    <a:pt x="1654135" y="896554"/>
                  </a:lnTo>
                  <a:lnTo>
                    <a:pt x="1630398" y="858468"/>
                  </a:lnTo>
                  <a:lnTo>
                    <a:pt x="1605777" y="821004"/>
                  </a:lnTo>
                  <a:lnTo>
                    <a:pt x="1580287" y="784175"/>
                  </a:lnTo>
                  <a:lnTo>
                    <a:pt x="1553944" y="747998"/>
                  </a:lnTo>
                  <a:lnTo>
                    <a:pt x="1526760" y="712485"/>
                  </a:lnTo>
                  <a:lnTo>
                    <a:pt x="1498752" y="677653"/>
                  </a:lnTo>
                  <a:lnTo>
                    <a:pt x="1469933" y="643516"/>
                  </a:lnTo>
                  <a:lnTo>
                    <a:pt x="1440318" y="610087"/>
                  </a:lnTo>
                  <a:lnTo>
                    <a:pt x="1409922" y="577383"/>
                  </a:lnTo>
                  <a:lnTo>
                    <a:pt x="1378759" y="545417"/>
                  </a:lnTo>
                  <a:lnTo>
                    <a:pt x="1346844" y="514204"/>
                  </a:lnTo>
                  <a:lnTo>
                    <a:pt x="1314192" y="483759"/>
                  </a:lnTo>
                  <a:lnTo>
                    <a:pt x="1280817" y="454097"/>
                  </a:lnTo>
                  <a:lnTo>
                    <a:pt x="1246734" y="425231"/>
                  </a:lnTo>
                  <a:lnTo>
                    <a:pt x="1211957" y="397177"/>
                  </a:lnTo>
                  <a:lnTo>
                    <a:pt x="1176501" y="369950"/>
                  </a:lnTo>
                  <a:lnTo>
                    <a:pt x="1140381" y="343563"/>
                  </a:lnTo>
                  <a:lnTo>
                    <a:pt x="1103610" y="318033"/>
                  </a:lnTo>
                  <a:lnTo>
                    <a:pt x="1066205" y="293372"/>
                  </a:lnTo>
                  <a:lnTo>
                    <a:pt x="1028179" y="269596"/>
                  </a:lnTo>
                  <a:lnTo>
                    <a:pt x="989547" y="246719"/>
                  </a:lnTo>
                  <a:lnTo>
                    <a:pt x="950323" y="224757"/>
                  </a:lnTo>
                  <a:lnTo>
                    <a:pt x="910523" y="203723"/>
                  </a:lnTo>
                  <a:lnTo>
                    <a:pt x="870160" y="183633"/>
                  </a:lnTo>
                  <a:lnTo>
                    <a:pt x="829250" y="164501"/>
                  </a:lnTo>
                  <a:lnTo>
                    <a:pt x="787806" y="146341"/>
                  </a:lnTo>
                  <a:lnTo>
                    <a:pt x="745845" y="129169"/>
                  </a:lnTo>
                  <a:lnTo>
                    <a:pt x="703379" y="112998"/>
                  </a:lnTo>
                  <a:lnTo>
                    <a:pt x="660424" y="97844"/>
                  </a:lnTo>
                  <a:lnTo>
                    <a:pt x="616995" y="83721"/>
                  </a:lnTo>
                  <a:lnTo>
                    <a:pt x="573105" y="70644"/>
                  </a:lnTo>
                  <a:lnTo>
                    <a:pt x="528770" y="58627"/>
                  </a:lnTo>
                  <a:lnTo>
                    <a:pt x="484004" y="47685"/>
                  </a:lnTo>
                  <a:lnTo>
                    <a:pt x="438822" y="37833"/>
                  </a:lnTo>
                  <a:lnTo>
                    <a:pt x="393239" y="29086"/>
                  </a:lnTo>
                  <a:lnTo>
                    <a:pt x="347268" y="21457"/>
                  </a:lnTo>
                  <a:lnTo>
                    <a:pt x="300925" y="14961"/>
                  </a:lnTo>
                  <a:lnTo>
                    <a:pt x="254224" y="9614"/>
                  </a:lnTo>
                  <a:lnTo>
                    <a:pt x="207180" y="5430"/>
                  </a:lnTo>
                  <a:lnTo>
                    <a:pt x="159807" y="2423"/>
                  </a:lnTo>
                  <a:lnTo>
                    <a:pt x="112121" y="608"/>
                  </a:lnTo>
                  <a:lnTo>
                    <a:pt x="64134" y="0"/>
                  </a:lnTo>
                  <a:close/>
                </a:path>
              </a:pathLst>
            </a:custGeom>
            <a:solidFill>
              <a:srgbClr val="0066CC"/>
            </a:solidFill>
            <a:ln>
              <a:solidFill>
                <a:srgbClr val="0081E2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1100" dirty="0"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A4C4DD26-9732-4454-83C8-78F0B8CA3AB3}"/>
                </a:ext>
              </a:extLst>
            </p:cNvPr>
            <p:cNvSpPr/>
            <p:nvPr/>
          </p:nvSpPr>
          <p:spPr>
            <a:xfrm>
              <a:off x="972312" y="1405127"/>
              <a:ext cx="3926204" cy="3926204"/>
            </a:xfrm>
            <a:custGeom>
              <a:avLst/>
              <a:gdLst/>
              <a:ahLst/>
              <a:cxnLst/>
              <a:rect l="l" t="t" r="r" b="b"/>
              <a:pathLst>
                <a:path w="3926204" h="3926204">
                  <a:moveTo>
                    <a:pt x="1923288" y="3302"/>
                  </a:moveTo>
                  <a:lnTo>
                    <a:pt x="1859153" y="0"/>
                  </a:lnTo>
                  <a:lnTo>
                    <a:pt x="1811159" y="609"/>
                  </a:lnTo>
                  <a:lnTo>
                    <a:pt x="1763471" y="2425"/>
                  </a:lnTo>
                  <a:lnTo>
                    <a:pt x="1716100" y="5435"/>
                  </a:lnTo>
                  <a:lnTo>
                    <a:pt x="1669059" y="9626"/>
                  </a:lnTo>
                  <a:lnTo>
                    <a:pt x="1622361" y="14973"/>
                  </a:lnTo>
                  <a:lnTo>
                    <a:pt x="1576019" y="21463"/>
                  </a:lnTo>
                  <a:lnTo>
                    <a:pt x="1530045" y="29095"/>
                  </a:lnTo>
                  <a:lnTo>
                    <a:pt x="1484464" y="37846"/>
                  </a:lnTo>
                  <a:lnTo>
                    <a:pt x="1439278" y="47688"/>
                  </a:lnTo>
                  <a:lnTo>
                    <a:pt x="1394510" y="58635"/>
                  </a:lnTo>
                  <a:lnTo>
                    <a:pt x="1350175" y="70650"/>
                  </a:lnTo>
                  <a:lnTo>
                    <a:pt x="1306283" y="83731"/>
                  </a:lnTo>
                  <a:lnTo>
                    <a:pt x="1262862" y="97853"/>
                  </a:lnTo>
                  <a:lnTo>
                    <a:pt x="1219898" y="113004"/>
                  </a:lnTo>
                  <a:lnTo>
                    <a:pt x="1177442" y="129171"/>
                  </a:lnTo>
                  <a:lnTo>
                    <a:pt x="1135468" y="146342"/>
                  </a:lnTo>
                  <a:lnTo>
                    <a:pt x="1094028" y="164503"/>
                  </a:lnTo>
                  <a:lnTo>
                    <a:pt x="1053122" y="183642"/>
                  </a:lnTo>
                  <a:lnTo>
                    <a:pt x="1012761" y="203733"/>
                  </a:lnTo>
                  <a:lnTo>
                    <a:pt x="972959" y="224764"/>
                  </a:lnTo>
                  <a:lnTo>
                    <a:pt x="933729" y="246722"/>
                  </a:lnTo>
                  <a:lnTo>
                    <a:pt x="895108" y="269608"/>
                  </a:lnTo>
                  <a:lnTo>
                    <a:pt x="857072" y="293382"/>
                  </a:lnTo>
                  <a:lnTo>
                    <a:pt x="819670" y="318033"/>
                  </a:lnTo>
                  <a:lnTo>
                    <a:pt x="782904" y="343573"/>
                  </a:lnTo>
                  <a:lnTo>
                    <a:pt x="746785" y="369951"/>
                  </a:lnTo>
                  <a:lnTo>
                    <a:pt x="711327" y="397179"/>
                  </a:lnTo>
                  <a:lnTo>
                    <a:pt x="676541" y="425234"/>
                  </a:lnTo>
                  <a:lnTo>
                    <a:pt x="642467" y="454101"/>
                  </a:lnTo>
                  <a:lnTo>
                    <a:pt x="609092" y="483768"/>
                  </a:lnTo>
                  <a:lnTo>
                    <a:pt x="576440" y="514210"/>
                  </a:lnTo>
                  <a:lnTo>
                    <a:pt x="544525" y="545426"/>
                  </a:lnTo>
                  <a:lnTo>
                    <a:pt x="513359" y="577392"/>
                  </a:lnTo>
                  <a:lnTo>
                    <a:pt x="482968" y="610095"/>
                  </a:lnTo>
                  <a:lnTo>
                    <a:pt x="453351" y="643521"/>
                  </a:lnTo>
                  <a:lnTo>
                    <a:pt x="424535" y="677659"/>
                  </a:lnTo>
                  <a:lnTo>
                    <a:pt x="396519" y="712495"/>
                  </a:lnTo>
                  <a:lnTo>
                    <a:pt x="369341" y="748004"/>
                  </a:lnTo>
                  <a:lnTo>
                    <a:pt x="342988" y="784186"/>
                  </a:lnTo>
                  <a:lnTo>
                    <a:pt x="317500" y="821004"/>
                  </a:lnTo>
                  <a:lnTo>
                    <a:pt x="292887" y="858469"/>
                  </a:lnTo>
                  <a:lnTo>
                    <a:pt x="269151" y="896556"/>
                  </a:lnTo>
                  <a:lnTo>
                    <a:pt x="246303" y="935253"/>
                  </a:lnTo>
                  <a:lnTo>
                    <a:pt x="224383" y="974534"/>
                  </a:lnTo>
                  <a:lnTo>
                    <a:pt x="203377" y="1014399"/>
                  </a:lnTo>
                  <a:lnTo>
                    <a:pt x="183324" y="1054823"/>
                  </a:lnTo>
                  <a:lnTo>
                    <a:pt x="164223" y="1095806"/>
                  </a:lnTo>
                  <a:lnTo>
                    <a:pt x="146088" y="1137310"/>
                  </a:lnTo>
                  <a:lnTo>
                    <a:pt x="128943" y="1179334"/>
                  </a:lnTo>
                  <a:lnTo>
                    <a:pt x="112801" y="1221867"/>
                  </a:lnTo>
                  <a:lnTo>
                    <a:pt x="97675" y="1264894"/>
                  </a:lnTo>
                  <a:lnTo>
                    <a:pt x="83578" y="1308379"/>
                  </a:lnTo>
                  <a:lnTo>
                    <a:pt x="70523" y="1352346"/>
                  </a:lnTo>
                  <a:lnTo>
                    <a:pt x="58521" y="1396746"/>
                  </a:lnTo>
                  <a:lnTo>
                    <a:pt x="47599" y="1441577"/>
                  </a:lnTo>
                  <a:lnTo>
                    <a:pt x="37769" y="1486827"/>
                  </a:lnTo>
                  <a:lnTo>
                    <a:pt x="29032" y="1532483"/>
                  </a:lnTo>
                  <a:lnTo>
                    <a:pt x="21412" y="1578521"/>
                  </a:lnTo>
                  <a:lnTo>
                    <a:pt x="14935" y="1624939"/>
                  </a:lnTo>
                  <a:lnTo>
                    <a:pt x="9588" y="1671701"/>
                  </a:lnTo>
                  <a:lnTo>
                    <a:pt x="5410" y="1718818"/>
                  </a:lnTo>
                  <a:lnTo>
                    <a:pt x="2413" y="1766265"/>
                  </a:lnTo>
                  <a:lnTo>
                    <a:pt x="596" y="1814017"/>
                  </a:lnTo>
                  <a:lnTo>
                    <a:pt x="0" y="1862074"/>
                  </a:lnTo>
                  <a:lnTo>
                    <a:pt x="3238" y="1926336"/>
                  </a:lnTo>
                  <a:lnTo>
                    <a:pt x="1923288" y="1926336"/>
                  </a:lnTo>
                  <a:lnTo>
                    <a:pt x="1923288" y="3302"/>
                  </a:lnTo>
                  <a:close/>
                </a:path>
                <a:path w="3926204" h="3926204">
                  <a:moveTo>
                    <a:pt x="1926336" y="1999488"/>
                  </a:moveTo>
                  <a:lnTo>
                    <a:pt x="6286" y="1999488"/>
                  </a:lnTo>
                  <a:lnTo>
                    <a:pt x="3048" y="2063750"/>
                  </a:lnTo>
                  <a:lnTo>
                    <a:pt x="3644" y="2111819"/>
                  </a:lnTo>
                  <a:lnTo>
                    <a:pt x="5461" y="2159571"/>
                  </a:lnTo>
                  <a:lnTo>
                    <a:pt x="8458" y="2207018"/>
                  </a:lnTo>
                  <a:lnTo>
                    <a:pt x="12636" y="2254135"/>
                  </a:lnTo>
                  <a:lnTo>
                    <a:pt x="17983" y="2300897"/>
                  </a:lnTo>
                  <a:lnTo>
                    <a:pt x="24460" y="2347315"/>
                  </a:lnTo>
                  <a:lnTo>
                    <a:pt x="32080" y="2393353"/>
                  </a:lnTo>
                  <a:lnTo>
                    <a:pt x="40817" y="2439009"/>
                  </a:lnTo>
                  <a:lnTo>
                    <a:pt x="50647" y="2484259"/>
                  </a:lnTo>
                  <a:lnTo>
                    <a:pt x="61569" y="2529090"/>
                  </a:lnTo>
                  <a:lnTo>
                    <a:pt x="73571" y="2573490"/>
                  </a:lnTo>
                  <a:lnTo>
                    <a:pt x="86626" y="2617457"/>
                  </a:lnTo>
                  <a:lnTo>
                    <a:pt x="100723" y="2660942"/>
                  </a:lnTo>
                  <a:lnTo>
                    <a:pt x="115849" y="2703969"/>
                  </a:lnTo>
                  <a:lnTo>
                    <a:pt x="131991" y="2746502"/>
                  </a:lnTo>
                  <a:lnTo>
                    <a:pt x="149136" y="2788526"/>
                  </a:lnTo>
                  <a:lnTo>
                    <a:pt x="167271" y="2830030"/>
                  </a:lnTo>
                  <a:lnTo>
                    <a:pt x="186372" y="2871012"/>
                  </a:lnTo>
                  <a:lnTo>
                    <a:pt x="206425" y="2911437"/>
                  </a:lnTo>
                  <a:lnTo>
                    <a:pt x="227431" y="2951302"/>
                  </a:lnTo>
                  <a:lnTo>
                    <a:pt x="249351" y="2990583"/>
                  </a:lnTo>
                  <a:lnTo>
                    <a:pt x="272199" y="3029280"/>
                  </a:lnTo>
                  <a:lnTo>
                    <a:pt x="295935" y="3067367"/>
                  </a:lnTo>
                  <a:lnTo>
                    <a:pt x="320548" y="3104832"/>
                  </a:lnTo>
                  <a:lnTo>
                    <a:pt x="346036" y="3141649"/>
                  </a:lnTo>
                  <a:lnTo>
                    <a:pt x="372389" y="3177832"/>
                  </a:lnTo>
                  <a:lnTo>
                    <a:pt x="399567" y="3213341"/>
                  </a:lnTo>
                  <a:lnTo>
                    <a:pt x="427583" y="3248177"/>
                  </a:lnTo>
                  <a:lnTo>
                    <a:pt x="456399" y="3282315"/>
                  </a:lnTo>
                  <a:lnTo>
                    <a:pt x="486016" y="3315741"/>
                  </a:lnTo>
                  <a:lnTo>
                    <a:pt x="516407" y="3348444"/>
                  </a:lnTo>
                  <a:lnTo>
                    <a:pt x="547573" y="3380409"/>
                  </a:lnTo>
                  <a:lnTo>
                    <a:pt x="579488" y="3411626"/>
                  </a:lnTo>
                  <a:lnTo>
                    <a:pt x="612140" y="3442068"/>
                  </a:lnTo>
                  <a:lnTo>
                    <a:pt x="645515" y="3471735"/>
                  </a:lnTo>
                  <a:lnTo>
                    <a:pt x="679589" y="3500602"/>
                  </a:lnTo>
                  <a:lnTo>
                    <a:pt x="714375" y="3528657"/>
                  </a:lnTo>
                  <a:lnTo>
                    <a:pt x="749833" y="3555885"/>
                  </a:lnTo>
                  <a:lnTo>
                    <a:pt x="785952" y="3582263"/>
                  </a:lnTo>
                  <a:lnTo>
                    <a:pt x="822718" y="3607803"/>
                  </a:lnTo>
                  <a:lnTo>
                    <a:pt x="860120" y="3632454"/>
                  </a:lnTo>
                  <a:lnTo>
                    <a:pt x="898156" y="3656228"/>
                  </a:lnTo>
                  <a:lnTo>
                    <a:pt x="936777" y="3679113"/>
                  </a:lnTo>
                  <a:lnTo>
                    <a:pt x="976007" y="3701072"/>
                  </a:lnTo>
                  <a:lnTo>
                    <a:pt x="1015809" y="3722103"/>
                  </a:lnTo>
                  <a:lnTo>
                    <a:pt x="1056170" y="3742194"/>
                  </a:lnTo>
                  <a:lnTo>
                    <a:pt x="1097076" y="3761333"/>
                  </a:lnTo>
                  <a:lnTo>
                    <a:pt x="1138516" y="3779494"/>
                  </a:lnTo>
                  <a:lnTo>
                    <a:pt x="1180490" y="3796665"/>
                  </a:lnTo>
                  <a:lnTo>
                    <a:pt x="1222946" y="3812832"/>
                  </a:lnTo>
                  <a:lnTo>
                    <a:pt x="1265910" y="3827983"/>
                  </a:lnTo>
                  <a:lnTo>
                    <a:pt x="1309331" y="3842105"/>
                  </a:lnTo>
                  <a:lnTo>
                    <a:pt x="1353223" y="3855186"/>
                  </a:lnTo>
                  <a:lnTo>
                    <a:pt x="1397558" y="3867200"/>
                  </a:lnTo>
                  <a:lnTo>
                    <a:pt x="1442326" y="3878148"/>
                  </a:lnTo>
                  <a:lnTo>
                    <a:pt x="1487512" y="3887990"/>
                  </a:lnTo>
                  <a:lnTo>
                    <a:pt x="1533093" y="3896741"/>
                  </a:lnTo>
                  <a:lnTo>
                    <a:pt x="1579067" y="3904373"/>
                  </a:lnTo>
                  <a:lnTo>
                    <a:pt x="1625409" y="3910863"/>
                  </a:lnTo>
                  <a:lnTo>
                    <a:pt x="1672107" y="3916210"/>
                  </a:lnTo>
                  <a:lnTo>
                    <a:pt x="1719148" y="3920401"/>
                  </a:lnTo>
                  <a:lnTo>
                    <a:pt x="1766519" y="3923411"/>
                  </a:lnTo>
                  <a:lnTo>
                    <a:pt x="1814207" y="3925227"/>
                  </a:lnTo>
                  <a:lnTo>
                    <a:pt x="1862201" y="3925824"/>
                  </a:lnTo>
                  <a:lnTo>
                    <a:pt x="1926336" y="3922522"/>
                  </a:lnTo>
                  <a:lnTo>
                    <a:pt x="1926336" y="1999488"/>
                  </a:lnTo>
                  <a:close/>
                </a:path>
                <a:path w="3926204" h="3926204">
                  <a:moveTo>
                    <a:pt x="3925824" y="2063750"/>
                  </a:moveTo>
                  <a:lnTo>
                    <a:pt x="3922649" y="1999488"/>
                  </a:lnTo>
                  <a:lnTo>
                    <a:pt x="2002536" y="1999488"/>
                  </a:lnTo>
                  <a:lnTo>
                    <a:pt x="2002536" y="3922522"/>
                  </a:lnTo>
                  <a:lnTo>
                    <a:pt x="2066671" y="3925824"/>
                  </a:lnTo>
                  <a:lnTo>
                    <a:pt x="2114651" y="3925227"/>
                  </a:lnTo>
                  <a:lnTo>
                    <a:pt x="2162340" y="3923411"/>
                  </a:lnTo>
                  <a:lnTo>
                    <a:pt x="2209711" y="3920401"/>
                  </a:lnTo>
                  <a:lnTo>
                    <a:pt x="2256752" y="3916210"/>
                  </a:lnTo>
                  <a:lnTo>
                    <a:pt x="2303449" y="3910863"/>
                  </a:lnTo>
                  <a:lnTo>
                    <a:pt x="2349792" y="3904373"/>
                  </a:lnTo>
                  <a:lnTo>
                    <a:pt x="2395766" y="3896741"/>
                  </a:lnTo>
                  <a:lnTo>
                    <a:pt x="2441346" y="3887990"/>
                  </a:lnTo>
                  <a:lnTo>
                    <a:pt x="2486533" y="3878148"/>
                  </a:lnTo>
                  <a:lnTo>
                    <a:pt x="2531300" y="3867200"/>
                  </a:lnTo>
                  <a:lnTo>
                    <a:pt x="2575636" y="3855186"/>
                  </a:lnTo>
                  <a:lnTo>
                    <a:pt x="2619527" y="3842105"/>
                  </a:lnTo>
                  <a:lnTo>
                    <a:pt x="2662948" y="3827983"/>
                  </a:lnTo>
                  <a:lnTo>
                    <a:pt x="2705912" y="3812832"/>
                  </a:lnTo>
                  <a:lnTo>
                    <a:pt x="2748369" y="3796665"/>
                  </a:lnTo>
                  <a:lnTo>
                    <a:pt x="2790342" y="3779494"/>
                  </a:lnTo>
                  <a:lnTo>
                    <a:pt x="2831782" y="3761333"/>
                  </a:lnTo>
                  <a:lnTo>
                    <a:pt x="2872689" y="3742194"/>
                  </a:lnTo>
                  <a:lnTo>
                    <a:pt x="2913049" y="3722103"/>
                  </a:lnTo>
                  <a:lnTo>
                    <a:pt x="2952851" y="3701072"/>
                  </a:lnTo>
                  <a:lnTo>
                    <a:pt x="2992082" y="3679113"/>
                  </a:lnTo>
                  <a:lnTo>
                    <a:pt x="3030702" y="3656228"/>
                  </a:lnTo>
                  <a:lnTo>
                    <a:pt x="3068739" y="3632454"/>
                  </a:lnTo>
                  <a:lnTo>
                    <a:pt x="3106140" y="3607803"/>
                  </a:lnTo>
                  <a:lnTo>
                    <a:pt x="3142907" y="3582263"/>
                  </a:lnTo>
                  <a:lnTo>
                    <a:pt x="3179026" y="3555885"/>
                  </a:lnTo>
                  <a:lnTo>
                    <a:pt x="3214484" y="3528657"/>
                  </a:lnTo>
                  <a:lnTo>
                    <a:pt x="3249269" y="3500602"/>
                  </a:lnTo>
                  <a:lnTo>
                    <a:pt x="3283343" y="3471735"/>
                  </a:lnTo>
                  <a:lnTo>
                    <a:pt x="3316719" y="3442068"/>
                  </a:lnTo>
                  <a:lnTo>
                    <a:pt x="3349371" y="3411626"/>
                  </a:lnTo>
                  <a:lnTo>
                    <a:pt x="3381286" y="3380409"/>
                  </a:lnTo>
                  <a:lnTo>
                    <a:pt x="3412452" y="3348444"/>
                  </a:lnTo>
                  <a:lnTo>
                    <a:pt x="3442843" y="3315741"/>
                  </a:lnTo>
                  <a:lnTo>
                    <a:pt x="3472459" y="3282315"/>
                  </a:lnTo>
                  <a:lnTo>
                    <a:pt x="3501275" y="3248177"/>
                  </a:lnTo>
                  <a:lnTo>
                    <a:pt x="3529292" y="3213341"/>
                  </a:lnTo>
                  <a:lnTo>
                    <a:pt x="3556470" y="3177832"/>
                  </a:lnTo>
                  <a:lnTo>
                    <a:pt x="3582822" y="3141649"/>
                  </a:lnTo>
                  <a:lnTo>
                    <a:pt x="3608311" y="3104832"/>
                  </a:lnTo>
                  <a:lnTo>
                    <a:pt x="3632924" y="3067367"/>
                  </a:lnTo>
                  <a:lnTo>
                    <a:pt x="3656660" y="3029280"/>
                  </a:lnTo>
                  <a:lnTo>
                    <a:pt x="3679507" y="2990583"/>
                  </a:lnTo>
                  <a:lnTo>
                    <a:pt x="3701427" y="2951302"/>
                  </a:lnTo>
                  <a:lnTo>
                    <a:pt x="3722433" y="2911437"/>
                  </a:lnTo>
                  <a:lnTo>
                    <a:pt x="3742486" y="2871012"/>
                  </a:lnTo>
                  <a:lnTo>
                    <a:pt x="3761587" y="2830030"/>
                  </a:lnTo>
                  <a:lnTo>
                    <a:pt x="3779723" y="2788526"/>
                  </a:lnTo>
                  <a:lnTo>
                    <a:pt x="3796868" y="2746502"/>
                  </a:lnTo>
                  <a:lnTo>
                    <a:pt x="3813010" y="2703969"/>
                  </a:lnTo>
                  <a:lnTo>
                    <a:pt x="3828135" y="2660942"/>
                  </a:lnTo>
                  <a:lnTo>
                    <a:pt x="3842232" y="2617457"/>
                  </a:lnTo>
                  <a:lnTo>
                    <a:pt x="3855288" y="2573490"/>
                  </a:lnTo>
                  <a:lnTo>
                    <a:pt x="3867289" y="2529090"/>
                  </a:lnTo>
                  <a:lnTo>
                    <a:pt x="3878211" y="2484259"/>
                  </a:lnTo>
                  <a:lnTo>
                    <a:pt x="3888041" y="2439009"/>
                  </a:lnTo>
                  <a:lnTo>
                    <a:pt x="3896779" y="2393353"/>
                  </a:lnTo>
                  <a:lnTo>
                    <a:pt x="3904399" y="2347315"/>
                  </a:lnTo>
                  <a:lnTo>
                    <a:pt x="3910876" y="2300897"/>
                  </a:lnTo>
                  <a:lnTo>
                    <a:pt x="3916222" y="2254135"/>
                  </a:lnTo>
                  <a:lnTo>
                    <a:pt x="3920401" y="2207018"/>
                  </a:lnTo>
                  <a:lnTo>
                    <a:pt x="3923398" y="2159571"/>
                  </a:lnTo>
                  <a:lnTo>
                    <a:pt x="3925214" y="2111819"/>
                  </a:lnTo>
                  <a:lnTo>
                    <a:pt x="3925824" y="2063750"/>
                  </a:lnTo>
                  <a:close/>
                </a:path>
              </a:pathLst>
            </a:custGeom>
            <a:solidFill>
              <a:srgbClr val="0066CC"/>
            </a:solidFill>
            <a:ln>
              <a:solidFill>
                <a:srgbClr val="0081E2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1100" dirty="0"/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73373162-ED1B-499E-A66A-17B438457603}"/>
                </a:ext>
              </a:extLst>
            </p:cNvPr>
            <p:cNvSpPr txBox="1"/>
            <p:nvPr/>
          </p:nvSpPr>
          <p:spPr>
            <a:xfrm>
              <a:off x="3266316" y="1278923"/>
              <a:ext cx="794386" cy="308548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35560" algn="ctr">
                <a:lnSpc>
                  <a:spcPct val="112400"/>
                </a:lnSpc>
                <a:spcBef>
                  <a:spcPts val="95"/>
                </a:spcBef>
              </a:pPr>
              <a:r>
                <a:rPr sz="6600" b="1" i="1" spc="-50" dirty="0">
                  <a:solidFill>
                    <a:srgbClr val="FFFFFF"/>
                  </a:solidFill>
                  <a:latin typeface="Calibri"/>
                  <a:cs typeface="Calibri"/>
                </a:rPr>
                <a:t>P D</a:t>
              </a:r>
              <a:endParaRPr sz="6600" dirty="0">
                <a:latin typeface="Calibri"/>
                <a:cs typeface="Calibri"/>
              </a:endParaRPr>
            </a:p>
          </p:txBody>
        </p:sp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9ECD578E-1195-4268-8CE0-C33E241437A6}"/>
                </a:ext>
              </a:extLst>
            </p:cNvPr>
            <p:cNvSpPr txBox="1"/>
            <p:nvPr/>
          </p:nvSpPr>
          <p:spPr>
            <a:xfrm>
              <a:off x="1769802" y="1405525"/>
              <a:ext cx="805814" cy="333260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40640" algn="ctr">
                <a:lnSpc>
                  <a:spcPct val="109300"/>
                </a:lnSpc>
                <a:spcBef>
                  <a:spcPts val="95"/>
                </a:spcBef>
              </a:pPr>
              <a:r>
                <a:rPr sz="6600" b="1" i="1" spc="-50" dirty="0">
                  <a:solidFill>
                    <a:srgbClr val="FFFFFF"/>
                  </a:solidFill>
                  <a:latin typeface="Calibri"/>
                  <a:cs typeface="Calibri"/>
                </a:rPr>
                <a:t> C</a:t>
              </a:r>
              <a:endParaRPr sz="6600" dirty="0">
                <a:latin typeface="Calibri"/>
                <a:cs typeface="Calibri"/>
              </a:endParaRPr>
            </a:p>
          </p:txBody>
        </p:sp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BF0AC9D3-B96E-4D53-94A6-2483F0CCC67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8284" y="3992626"/>
              <a:ext cx="1404518" cy="1609394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C0DBAB4E-BD78-4843-A826-44602B5D548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659" y="1152321"/>
              <a:ext cx="1699742" cy="1518615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9" name="object 18">
              <a:extLst>
                <a:ext uri="{FF2B5EF4-FFF2-40B4-BE49-F238E27FC236}">
                  <a16:creationId xmlns:a16="http://schemas.microsoft.com/office/drawing/2014/main" id="{1A47A04D-3B7B-44D1-82C6-A88E58553F93}"/>
                </a:ext>
              </a:extLst>
            </p:cNvPr>
            <p:cNvGrpSpPr/>
            <p:nvPr/>
          </p:nvGrpSpPr>
          <p:grpSpPr>
            <a:xfrm>
              <a:off x="3757167" y="1219200"/>
              <a:ext cx="1723389" cy="4262120"/>
              <a:chOff x="3757167" y="1219200"/>
              <a:chExt cx="1723389" cy="4262120"/>
            </a:xfrm>
          </p:grpSpPr>
          <p:pic>
            <p:nvPicPr>
              <p:cNvPr id="20" name="object 19">
                <a:extLst>
                  <a:ext uri="{FF2B5EF4-FFF2-40B4-BE49-F238E27FC236}">
                    <a16:creationId xmlns:a16="http://schemas.microsoft.com/office/drawing/2014/main" id="{F3B184BF-6644-4B44-9848-3041C35A8BE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757167" y="3931920"/>
                <a:ext cx="1722996" cy="1548853"/>
              </a:xfrm>
              <a:prstGeom prst="rect">
                <a:avLst/>
              </a:prstGeom>
            </p:spPr>
          </p:pic>
          <p:pic>
            <p:nvPicPr>
              <p:cNvPr id="21" name="object 20">
                <a:extLst>
                  <a:ext uri="{FF2B5EF4-FFF2-40B4-BE49-F238E27FC236}">
                    <a16:creationId xmlns:a16="http://schemas.microsoft.com/office/drawing/2014/main" id="{EE21BCFD-D7C7-4E8B-8F35-12B67F73619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980687" y="1219200"/>
                <a:ext cx="1249680" cy="1481327"/>
              </a:xfrm>
              <a:prstGeom prst="rect">
                <a:avLst/>
              </a:prstGeom>
            </p:spPr>
          </p:pic>
        </p:grp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388BFFF6-51F6-4481-9346-E3D4AC2CB0C9}"/>
              </a:ext>
            </a:extLst>
          </p:cNvPr>
          <p:cNvSpPr txBox="1">
            <a:spLocks/>
          </p:cNvSpPr>
          <p:nvPr/>
        </p:nvSpPr>
        <p:spPr>
          <a:xfrm>
            <a:off x="645740" y="245939"/>
            <a:ext cx="7886700" cy="66278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3 – VERIFICAR: Medidas Existentes 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BE44A72-371C-4082-88DC-BAEF34410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594854"/>
              </p:ext>
            </p:extLst>
          </p:nvPr>
        </p:nvGraphicFramePr>
        <p:xfrm>
          <a:off x="2824457" y="1340768"/>
          <a:ext cx="6135192" cy="3832185"/>
        </p:xfrm>
        <a:graphic>
          <a:graphicData uri="http://schemas.openxmlformats.org/drawingml/2006/table">
            <a:tbl>
              <a:tblPr/>
              <a:tblGrid>
                <a:gridCol w="1531519">
                  <a:extLst>
                    <a:ext uri="{9D8B030D-6E8A-4147-A177-3AD203B41FA5}">
                      <a16:colId xmlns:a16="http://schemas.microsoft.com/office/drawing/2014/main" val="3640120"/>
                    </a:ext>
                  </a:extLst>
                </a:gridCol>
                <a:gridCol w="1507083">
                  <a:extLst>
                    <a:ext uri="{9D8B030D-6E8A-4147-A177-3AD203B41FA5}">
                      <a16:colId xmlns:a16="http://schemas.microsoft.com/office/drawing/2014/main" val="3889963467"/>
                    </a:ext>
                  </a:extLst>
                </a:gridCol>
                <a:gridCol w="1577289">
                  <a:extLst>
                    <a:ext uri="{9D8B030D-6E8A-4147-A177-3AD203B41FA5}">
                      <a16:colId xmlns:a16="http://schemas.microsoft.com/office/drawing/2014/main" val="2287254320"/>
                    </a:ext>
                  </a:extLst>
                </a:gridCol>
                <a:gridCol w="1519301">
                  <a:extLst>
                    <a:ext uri="{9D8B030D-6E8A-4147-A177-3AD203B41FA5}">
                      <a16:colId xmlns:a16="http://schemas.microsoft.com/office/drawing/2014/main" val="3546447465"/>
                    </a:ext>
                  </a:extLst>
                </a:gridCol>
              </a:tblGrid>
              <a:tr h="54745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MEDICINA DO TRABALHO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RH PSICOLOGIA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COMPLIANCE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SEGURANÇA DO TRABALHO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019705"/>
                  </a:ext>
                </a:extLst>
              </a:tr>
              <a:tr h="54745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Qualidade de Vida envolvendo: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Treinamentos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Canal de Denúncias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Inventário de Riscos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829872"/>
                  </a:ext>
                </a:extLst>
              </a:tr>
              <a:tr h="54745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Atendimento Ambulatorial ao Colaborador 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Ambiente Equilibrado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Atendimento Anônimo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Atuação CIPAA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569991"/>
                  </a:ext>
                </a:extLst>
              </a:tr>
              <a:tr h="54745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Apoio Psicológico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Atendimento Presencial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Investigação de Denúncias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Investigação de Acidentes do Trabalho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895058"/>
                  </a:ext>
                </a:extLst>
              </a:tr>
              <a:tr h="54745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Avaliação Possível Doença</a:t>
                      </a:r>
                    </a:p>
                    <a:p>
                      <a:pPr algn="ctr" fontAlgn="ctr"/>
                      <a:endParaRPr lang="pt-B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Crescimento Profissional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Solução de Conflitos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Abertura de CAT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504650"/>
                  </a:ext>
                </a:extLst>
              </a:tr>
              <a:tr h="54745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Rodas de Conversa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Benefícios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Plano de Ação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268272"/>
                  </a:ext>
                </a:extLst>
              </a:tr>
              <a:tr h="54745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Incentivo ao esporte e atividade física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Canal RH e Você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0666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8293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3BEDFB0-366B-4587-988F-0B70843BA431}"/>
              </a:ext>
            </a:extLst>
          </p:cNvPr>
          <p:cNvSpPr txBox="1">
            <a:spLocks/>
          </p:cNvSpPr>
          <p:nvPr/>
        </p:nvSpPr>
        <p:spPr>
          <a:xfrm>
            <a:off x="628650" y="332656"/>
            <a:ext cx="7886700" cy="504057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4 – AGIR: Selecionar e Adequar as Ferramentas 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C0814DF-5254-4714-AA21-7076858825B7}"/>
              </a:ext>
            </a:extLst>
          </p:cNvPr>
          <p:cNvGrpSpPr/>
          <p:nvPr/>
        </p:nvGrpSpPr>
        <p:grpSpPr>
          <a:xfrm>
            <a:off x="107504" y="2204864"/>
            <a:ext cx="2757512" cy="2674894"/>
            <a:chOff x="500659" y="1152321"/>
            <a:chExt cx="4979897" cy="4449699"/>
          </a:xfrm>
        </p:grpSpPr>
        <p:sp>
          <p:nvSpPr>
            <p:cNvPr id="15" name="object 3">
              <a:extLst>
                <a:ext uri="{FF2B5EF4-FFF2-40B4-BE49-F238E27FC236}">
                  <a16:creationId xmlns:a16="http://schemas.microsoft.com/office/drawing/2014/main" id="{222B88D1-F53D-4AE1-A78E-56AAADA8ACFA}"/>
                </a:ext>
              </a:extLst>
            </p:cNvPr>
            <p:cNvSpPr/>
            <p:nvPr/>
          </p:nvSpPr>
          <p:spPr>
            <a:xfrm>
              <a:off x="2974847" y="1405128"/>
              <a:ext cx="1923414" cy="1926589"/>
            </a:xfrm>
            <a:custGeom>
              <a:avLst/>
              <a:gdLst/>
              <a:ahLst/>
              <a:cxnLst/>
              <a:rect l="l" t="t" r="r" b="b"/>
              <a:pathLst>
                <a:path w="1923414" h="1926589">
                  <a:moveTo>
                    <a:pt x="64134" y="0"/>
                  </a:moveTo>
                  <a:lnTo>
                    <a:pt x="0" y="3301"/>
                  </a:lnTo>
                  <a:lnTo>
                    <a:pt x="0" y="1926336"/>
                  </a:lnTo>
                  <a:lnTo>
                    <a:pt x="1920113" y="1926336"/>
                  </a:lnTo>
                  <a:lnTo>
                    <a:pt x="1923288" y="1862074"/>
                  </a:lnTo>
                  <a:lnTo>
                    <a:pt x="1922680" y="1814016"/>
                  </a:lnTo>
                  <a:lnTo>
                    <a:pt x="1920868" y="1766258"/>
                  </a:lnTo>
                  <a:lnTo>
                    <a:pt x="1917866" y="1718815"/>
                  </a:lnTo>
                  <a:lnTo>
                    <a:pt x="1913689" y="1671700"/>
                  </a:lnTo>
                  <a:lnTo>
                    <a:pt x="1908351" y="1624929"/>
                  </a:lnTo>
                  <a:lnTo>
                    <a:pt x="1901866" y="1578516"/>
                  </a:lnTo>
                  <a:lnTo>
                    <a:pt x="1894250" y="1532475"/>
                  </a:lnTo>
                  <a:lnTo>
                    <a:pt x="1885517" y="1486822"/>
                  </a:lnTo>
                  <a:lnTo>
                    <a:pt x="1875681" y="1441572"/>
                  </a:lnTo>
                  <a:lnTo>
                    <a:pt x="1864757" y="1396738"/>
                  </a:lnTo>
                  <a:lnTo>
                    <a:pt x="1852760" y="1352335"/>
                  </a:lnTo>
                  <a:lnTo>
                    <a:pt x="1839705" y="1308378"/>
                  </a:lnTo>
                  <a:lnTo>
                    <a:pt x="1825605" y="1264882"/>
                  </a:lnTo>
                  <a:lnTo>
                    <a:pt x="1810476" y="1221860"/>
                  </a:lnTo>
                  <a:lnTo>
                    <a:pt x="1794332" y="1179329"/>
                  </a:lnTo>
                  <a:lnTo>
                    <a:pt x="1777188" y="1137302"/>
                  </a:lnTo>
                  <a:lnTo>
                    <a:pt x="1759058" y="1095795"/>
                  </a:lnTo>
                  <a:lnTo>
                    <a:pt x="1739957" y="1054821"/>
                  </a:lnTo>
                  <a:lnTo>
                    <a:pt x="1719900" y="1014395"/>
                  </a:lnTo>
                  <a:lnTo>
                    <a:pt x="1698900" y="974532"/>
                  </a:lnTo>
                  <a:lnTo>
                    <a:pt x="1676974" y="935247"/>
                  </a:lnTo>
                  <a:lnTo>
                    <a:pt x="1654135" y="896554"/>
                  </a:lnTo>
                  <a:lnTo>
                    <a:pt x="1630398" y="858468"/>
                  </a:lnTo>
                  <a:lnTo>
                    <a:pt x="1605777" y="821004"/>
                  </a:lnTo>
                  <a:lnTo>
                    <a:pt x="1580287" y="784175"/>
                  </a:lnTo>
                  <a:lnTo>
                    <a:pt x="1553944" y="747998"/>
                  </a:lnTo>
                  <a:lnTo>
                    <a:pt x="1526760" y="712485"/>
                  </a:lnTo>
                  <a:lnTo>
                    <a:pt x="1498752" y="677653"/>
                  </a:lnTo>
                  <a:lnTo>
                    <a:pt x="1469933" y="643516"/>
                  </a:lnTo>
                  <a:lnTo>
                    <a:pt x="1440318" y="610087"/>
                  </a:lnTo>
                  <a:lnTo>
                    <a:pt x="1409922" y="577383"/>
                  </a:lnTo>
                  <a:lnTo>
                    <a:pt x="1378759" y="545417"/>
                  </a:lnTo>
                  <a:lnTo>
                    <a:pt x="1346844" y="514204"/>
                  </a:lnTo>
                  <a:lnTo>
                    <a:pt x="1314192" y="483759"/>
                  </a:lnTo>
                  <a:lnTo>
                    <a:pt x="1280817" y="454097"/>
                  </a:lnTo>
                  <a:lnTo>
                    <a:pt x="1246734" y="425231"/>
                  </a:lnTo>
                  <a:lnTo>
                    <a:pt x="1211957" y="397177"/>
                  </a:lnTo>
                  <a:lnTo>
                    <a:pt x="1176501" y="369950"/>
                  </a:lnTo>
                  <a:lnTo>
                    <a:pt x="1140381" y="343563"/>
                  </a:lnTo>
                  <a:lnTo>
                    <a:pt x="1103610" y="318033"/>
                  </a:lnTo>
                  <a:lnTo>
                    <a:pt x="1066205" y="293372"/>
                  </a:lnTo>
                  <a:lnTo>
                    <a:pt x="1028179" y="269596"/>
                  </a:lnTo>
                  <a:lnTo>
                    <a:pt x="989547" y="246719"/>
                  </a:lnTo>
                  <a:lnTo>
                    <a:pt x="950323" y="224757"/>
                  </a:lnTo>
                  <a:lnTo>
                    <a:pt x="910523" y="203723"/>
                  </a:lnTo>
                  <a:lnTo>
                    <a:pt x="870160" y="183633"/>
                  </a:lnTo>
                  <a:lnTo>
                    <a:pt x="829250" y="164501"/>
                  </a:lnTo>
                  <a:lnTo>
                    <a:pt x="787806" y="146341"/>
                  </a:lnTo>
                  <a:lnTo>
                    <a:pt x="745845" y="129169"/>
                  </a:lnTo>
                  <a:lnTo>
                    <a:pt x="703379" y="112998"/>
                  </a:lnTo>
                  <a:lnTo>
                    <a:pt x="660424" y="97844"/>
                  </a:lnTo>
                  <a:lnTo>
                    <a:pt x="616995" y="83721"/>
                  </a:lnTo>
                  <a:lnTo>
                    <a:pt x="573105" y="70644"/>
                  </a:lnTo>
                  <a:lnTo>
                    <a:pt x="528770" y="58627"/>
                  </a:lnTo>
                  <a:lnTo>
                    <a:pt x="484004" y="47685"/>
                  </a:lnTo>
                  <a:lnTo>
                    <a:pt x="438822" y="37833"/>
                  </a:lnTo>
                  <a:lnTo>
                    <a:pt x="393239" y="29086"/>
                  </a:lnTo>
                  <a:lnTo>
                    <a:pt x="347268" y="21457"/>
                  </a:lnTo>
                  <a:lnTo>
                    <a:pt x="300925" y="14961"/>
                  </a:lnTo>
                  <a:lnTo>
                    <a:pt x="254224" y="9614"/>
                  </a:lnTo>
                  <a:lnTo>
                    <a:pt x="207180" y="5430"/>
                  </a:lnTo>
                  <a:lnTo>
                    <a:pt x="159807" y="2423"/>
                  </a:lnTo>
                  <a:lnTo>
                    <a:pt x="112121" y="608"/>
                  </a:lnTo>
                  <a:lnTo>
                    <a:pt x="64134" y="0"/>
                  </a:lnTo>
                  <a:close/>
                </a:path>
              </a:pathLst>
            </a:custGeom>
            <a:solidFill>
              <a:srgbClr val="0066CC"/>
            </a:solidFill>
            <a:ln>
              <a:solidFill>
                <a:srgbClr val="0081E2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1100" dirty="0"/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54BA2E96-0863-48E9-918B-BE27920E36A0}"/>
                </a:ext>
              </a:extLst>
            </p:cNvPr>
            <p:cNvSpPr/>
            <p:nvPr/>
          </p:nvSpPr>
          <p:spPr>
            <a:xfrm>
              <a:off x="972312" y="1405127"/>
              <a:ext cx="3926204" cy="3926204"/>
            </a:xfrm>
            <a:custGeom>
              <a:avLst/>
              <a:gdLst/>
              <a:ahLst/>
              <a:cxnLst/>
              <a:rect l="l" t="t" r="r" b="b"/>
              <a:pathLst>
                <a:path w="3926204" h="3926204">
                  <a:moveTo>
                    <a:pt x="1923288" y="3302"/>
                  </a:moveTo>
                  <a:lnTo>
                    <a:pt x="1859153" y="0"/>
                  </a:lnTo>
                  <a:lnTo>
                    <a:pt x="1811159" y="609"/>
                  </a:lnTo>
                  <a:lnTo>
                    <a:pt x="1763471" y="2425"/>
                  </a:lnTo>
                  <a:lnTo>
                    <a:pt x="1716100" y="5435"/>
                  </a:lnTo>
                  <a:lnTo>
                    <a:pt x="1669059" y="9626"/>
                  </a:lnTo>
                  <a:lnTo>
                    <a:pt x="1622361" y="14973"/>
                  </a:lnTo>
                  <a:lnTo>
                    <a:pt x="1576019" y="21463"/>
                  </a:lnTo>
                  <a:lnTo>
                    <a:pt x="1530045" y="29095"/>
                  </a:lnTo>
                  <a:lnTo>
                    <a:pt x="1484464" y="37846"/>
                  </a:lnTo>
                  <a:lnTo>
                    <a:pt x="1439278" y="47688"/>
                  </a:lnTo>
                  <a:lnTo>
                    <a:pt x="1394510" y="58635"/>
                  </a:lnTo>
                  <a:lnTo>
                    <a:pt x="1350175" y="70650"/>
                  </a:lnTo>
                  <a:lnTo>
                    <a:pt x="1306283" y="83731"/>
                  </a:lnTo>
                  <a:lnTo>
                    <a:pt x="1262862" y="97853"/>
                  </a:lnTo>
                  <a:lnTo>
                    <a:pt x="1219898" y="113004"/>
                  </a:lnTo>
                  <a:lnTo>
                    <a:pt x="1177442" y="129171"/>
                  </a:lnTo>
                  <a:lnTo>
                    <a:pt x="1135468" y="146342"/>
                  </a:lnTo>
                  <a:lnTo>
                    <a:pt x="1094028" y="164503"/>
                  </a:lnTo>
                  <a:lnTo>
                    <a:pt x="1053122" y="183642"/>
                  </a:lnTo>
                  <a:lnTo>
                    <a:pt x="1012761" y="203733"/>
                  </a:lnTo>
                  <a:lnTo>
                    <a:pt x="972959" y="224764"/>
                  </a:lnTo>
                  <a:lnTo>
                    <a:pt x="933729" y="246722"/>
                  </a:lnTo>
                  <a:lnTo>
                    <a:pt x="895108" y="269608"/>
                  </a:lnTo>
                  <a:lnTo>
                    <a:pt x="857072" y="293382"/>
                  </a:lnTo>
                  <a:lnTo>
                    <a:pt x="819670" y="318033"/>
                  </a:lnTo>
                  <a:lnTo>
                    <a:pt x="782904" y="343573"/>
                  </a:lnTo>
                  <a:lnTo>
                    <a:pt x="746785" y="369951"/>
                  </a:lnTo>
                  <a:lnTo>
                    <a:pt x="711327" y="397179"/>
                  </a:lnTo>
                  <a:lnTo>
                    <a:pt x="676541" y="425234"/>
                  </a:lnTo>
                  <a:lnTo>
                    <a:pt x="642467" y="454101"/>
                  </a:lnTo>
                  <a:lnTo>
                    <a:pt x="609092" y="483768"/>
                  </a:lnTo>
                  <a:lnTo>
                    <a:pt x="576440" y="514210"/>
                  </a:lnTo>
                  <a:lnTo>
                    <a:pt x="544525" y="545426"/>
                  </a:lnTo>
                  <a:lnTo>
                    <a:pt x="513359" y="577392"/>
                  </a:lnTo>
                  <a:lnTo>
                    <a:pt x="482968" y="610095"/>
                  </a:lnTo>
                  <a:lnTo>
                    <a:pt x="453351" y="643521"/>
                  </a:lnTo>
                  <a:lnTo>
                    <a:pt x="424535" y="677659"/>
                  </a:lnTo>
                  <a:lnTo>
                    <a:pt x="396519" y="712495"/>
                  </a:lnTo>
                  <a:lnTo>
                    <a:pt x="369341" y="748004"/>
                  </a:lnTo>
                  <a:lnTo>
                    <a:pt x="342988" y="784186"/>
                  </a:lnTo>
                  <a:lnTo>
                    <a:pt x="317500" y="821004"/>
                  </a:lnTo>
                  <a:lnTo>
                    <a:pt x="292887" y="858469"/>
                  </a:lnTo>
                  <a:lnTo>
                    <a:pt x="269151" y="896556"/>
                  </a:lnTo>
                  <a:lnTo>
                    <a:pt x="246303" y="935253"/>
                  </a:lnTo>
                  <a:lnTo>
                    <a:pt x="224383" y="974534"/>
                  </a:lnTo>
                  <a:lnTo>
                    <a:pt x="203377" y="1014399"/>
                  </a:lnTo>
                  <a:lnTo>
                    <a:pt x="183324" y="1054823"/>
                  </a:lnTo>
                  <a:lnTo>
                    <a:pt x="164223" y="1095806"/>
                  </a:lnTo>
                  <a:lnTo>
                    <a:pt x="146088" y="1137310"/>
                  </a:lnTo>
                  <a:lnTo>
                    <a:pt x="128943" y="1179334"/>
                  </a:lnTo>
                  <a:lnTo>
                    <a:pt x="112801" y="1221867"/>
                  </a:lnTo>
                  <a:lnTo>
                    <a:pt x="97675" y="1264894"/>
                  </a:lnTo>
                  <a:lnTo>
                    <a:pt x="83578" y="1308379"/>
                  </a:lnTo>
                  <a:lnTo>
                    <a:pt x="70523" y="1352346"/>
                  </a:lnTo>
                  <a:lnTo>
                    <a:pt x="58521" y="1396746"/>
                  </a:lnTo>
                  <a:lnTo>
                    <a:pt x="47599" y="1441577"/>
                  </a:lnTo>
                  <a:lnTo>
                    <a:pt x="37769" y="1486827"/>
                  </a:lnTo>
                  <a:lnTo>
                    <a:pt x="29032" y="1532483"/>
                  </a:lnTo>
                  <a:lnTo>
                    <a:pt x="21412" y="1578521"/>
                  </a:lnTo>
                  <a:lnTo>
                    <a:pt x="14935" y="1624939"/>
                  </a:lnTo>
                  <a:lnTo>
                    <a:pt x="9588" y="1671701"/>
                  </a:lnTo>
                  <a:lnTo>
                    <a:pt x="5410" y="1718818"/>
                  </a:lnTo>
                  <a:lnTo>
                    <a:pt x="2413" y="1766265"/>
                  </a:lnTo>
                  <a:lnTo>
                    <a:pt x="596" y="1814017"/>
                  </a:lnTo>
                  <a:lnTo>
                    <a:pt x="0" y="1862074"/>
                  </a:lnTo>
                  <a:lnTo>
                    <a:pt x="3238" y="1926336"/>
                  </a:lnTo>
                  <a:lnTo>
                    <a:pt x="1923288" y="1926336"/>
                  </a:lnTo>
                  <a:lnTo>
                    <a:pt x="1923288" y="3302"/>
                  </a:lnTo>
                  <a:close/>
                </a:path>
                <a:path w="3926204" h="3926204">
                  <a:moveTo>
                    <a:pt x="1926336" y="1999488"/>
                  </a:moveTo>
                  <a:lnTo>
                    <a:pt x="6286" y="1999488"/>
                  </a:lnTo>
                  <a:lnTo>
                    <a:pt x="3048" y="2063750"/>
                  </a:lnTo>
                  <a:lnTo>
                    <a:pt x="3644" y="2111819"/>
                  </a:lnTo>
                  <a:lnTo>
                    <a:pt x="5461" y="2159571"/>
                  </a:lnTo>
                  <a:lnTo>
                    <a:pt x="8458" y="2207018"/>
                  </a:lnTo>
                  <a:lnTo>
                    <a:pt x="12636" y="2254135"/>
                  </a:lnTo>
                  <a:lnTo>
                    <a:pt x="17983" y="2300897"/>
                  </a:lnTo>
                  <a:lnTo>
                    <a:pt x="24460" y="2347315"/>
                  </a:lnTo>
                  <a:lnTo>
                    <a:pt x="32080" y="2393353"/>
                  </a:lnTo>
                  <a:lnTo>
                    <a:pt x="40817" y="2439009"/>
                  </a:lnTo>
                  <a:lnTo>
                    <a:pt x="50647" y="2484259"/>
                  </a:lnTo>
                  <a:lnTo>
                    <a:pt x="61569" y="2529090"/>
                  </a:lnTo>
                  <a:lnTo>
                    <a:pt x="73571" y="2573490"/>
                  </a:lnTo>
                  <a:lnTo>
                    <a:pt x="86626" y="2617457"/>
                  </a:lnTo>
                  <a:lnTo>
                    <a:pt x="100723" y="2660942"/>
                  </a:lnTo>
                  <a:lnTo>
                    <a:pt x="115849" y="2703969"/>
                  </a:lnTo>
                  <a:lnTo>
                    <a:pt x="131991" y="2746502"/>
                  </a:lnTo>
                  <a:lnTo>
                    <a:pt x="149136" y="2788526"/>
                  </a:lnTo>
                  <a:lnTo>
                    <a:pt x="167271" y="2830030"/>
                  </a:lnTo>
                  <a:lnTo>
                    <a:pt x="186372" y="2871012"/>
                  </a:lnTo>
                  <a:lnTo>
                    <a:pt x="206425" y="2911437"/>
                  </a:lnTo>
                  <a:lnTo>
                    <a:pt x="227431" y="2951302"/>
                  </a:lnTo>
                  <a:lnTo>
                    <a:pt x="249351" y="2990583"/>
                  </a:lnTo>
                  <a:lnTo>
                    <a:pt x="272199" y="3029280"/>
                  </a:lnTo>
                  <a:lnTo>
                    <a:pt x="295935" y="3067367"/>
                  </a:lnTo>
                  <a:lnTo>
                    <a:pt x="320548" y="3104832"/>
                  </a:lnTo>
                  <a:lnTo>
                    <a:pt x="346036" y="3141649"/>
                  </a:lnTo>
                  <a:lnTo>
                    <a:pt x="372389" y="3177832"/>
                  </a:lnTo>
                  <a:lnTo>
                    <a:pt x="399567" y="3213341"/>
                  </a:lnTo>
                  <a:lnTo>
                    <a:pt x="427583" y="3248177"/>
                  </a:lnTo>
                  <a:lnTo>
                    <a:pt x="456399" y="3282315"/>
                  </a:lnTo>
                  <a:lnTo>
                    <a:pt x="486016" y="3315741"/>
                  </a:lnTo>
                  <a:lnTo>
                    <a:pt x="516407" y="3348444"/>
                  </a:lnTo>
                  <a:lnTo>
                    <a:pt x="547573" y="3380409"/>
                  </a:lnTo>
                  <a:lnTo>
                    <a:pt x="579488" y="3411626"/>
                  </a:lnTo>
                  <a:lnTo>
                    <a:pt x="612140" y="3442068"/>
                  </a:lnTo>
                  <a:lnTo>
                    <a:pt x="645515" y="3471735"/>
                  </a:lnTo>
                  <a:lnTo>
                    <a:pt x="679589" y="3500602"/>
                  </a:lnTo>
                  <a:lnTo>
                    <a:pt x="714375" y="3528657"/>
                  </a:lnTo>
                  <a:lnTo>
                    <a:pt x="749833" y="3555885"/>
                  </a:lnTo>
                  <a:lnTo>
                    <a:pt x="785952" y="3582263"/>
                  </a:lnTo>
                  <a:lnTo>
                    <a:pt x="822718" y="3607803"/>
                  </a:lnTo>
                  <a:lnTo>
                    <a:pt x="860120" y="3632454"/>
                  </a:lnTo>
                  <a:lnTo>
                    <a:pt x="898156" y="3656228"/>
                  </a:lnTo>
                  <a:lnTo>
                    <a:pt x="936777" y="3679113"/>
                  </a:lnTo>
                  <a:lnTo>
                    <a:pt x="976007" y="3701072"/>
                  </a:lnTo>
                  <a:lnTo>
                    <a:pt x="1015809" y="3722103"/>
                  </a:lnTo>
                  <a:lnTo>
                    <a:pt x="1056170" y="3742194"/>
                  </a:lnTo>
                  <a:lnTo>
                    <a:pt x="1097076" y="3761333"/>
                  </a:lnTo>
                  <a:lnTo>
                    <a:pt x="1138516" y="3779494"/>
                  </a:lnTo>
                  <a:lnTo>
                    <a:pt x="1180490" y="3796665"/>
                  </a:lnTo>
                  <a:lnTo>
                    <a:pt x="1222946" y="3812832"/>
                  </a:lnTo>
                  <a:lnTo>
                    <a:pt x="1265910" y="3827983"/>
                  </a:lnTo>
                  <a:lnTo>
                    <a:pt x="1309331" y="3842105"/>
                  </a:lnTo>
                  <a:lnTo>
                    <a:pt x="1353223" y="3855186"/>
                  </a:lnTo>
                  <a:lnTo>
                    <a:pt x="1397558" y="3867200"/>
                  </a:lnTo>
                  <a:lnTo>
                    <a:pt x="1442326" y="3878148"/>
                  </a:lnTo>
                  <a:lnTo>
                    <a:pt x="1487512" y="3887990"/>
                  </a:lnTo>
                  <a:lnTo>
                    <a:pt x="1533093" y="3896741"/>
                  </a:lnTo>
                  <a:lnTo>
                    <a:pt x="1579067" y="3904373"/>
                  </a:lnTo>
                  <a:lnTo>
                    <a:pt x="1625409" y="3910863"/>
                  </a:lnTo>
                  <a:lnTo>
                    <a:pt x="1672107" y="3916210"/>
                  </a:lnTo>
                  <a:lnTo>
                    <a:pt x="1719148" y="3920401"/>
                  </a:lnTo>
                  <a:lnTo>
                    <a:pt x="1766519" y="3923411"/>
                  </a:lnTo>
                  <a:lnTo>
                    <a:pt x="1814207" y="3925227"/>
                  </a:lnTo>
                  <a:lnTo>
                    <a:pt x="1862201" y="3925824"/>
                  </a:lnTo>
                  <a:lnTo>
                    <a:pt x="1926336" y="3922522"/>
                  </a:lnTo>
                  <a:lnTo>
                    <a:pt x="1926336" y="1999488"/>
                  </a:lnTo>
                  <a:close/>
                </a:path>
                <a:path w="3926204" h="3926204">
                  <a:moveTo>
                    <a:pt x="3925824" y="2063750"/>
                  </a:moveTo>
                  <a:lnTo>
                    <a:pt x="3922649" y="1999488"/>
                  </a:lnTo>
                  <a:lnTo>
                    <a:pt x="2002536" y="1999488"/>
                  </a:lnTo>
                  <a:lnTo>
                    <a:pt x="2002536" y="3922522"/>
                  </a:lnTo>
                  <a:lnTo>
                    <a:pt x="2066671" y="3925824"/>
                  </a:lnTo>
                  <a:lnTo>
                    <a:pt x="2114651" y="3925227"/>
                  </a:lnTo>
                  <a:lnTo>
                    <a:pt x="2162340" y="3923411"/>
                  </a:lnTo>
                  <a:lnTo>
                    <a:pt x="2209711" y="3920401"/>
                  </a:lnTo>
                  <a:lnTo>
                    <a:pt x="2256752" y="3916210"/>
                  </a:lnTo>
                  <a:lnTo>
                    <a:pt x="2303449" y="3910863"/>
                  </a:lnTo>
                  <a:lnTo>
                    <a:pt x="2349792" y="3904373"/>
                  </a:lnTo>
                  <a:lnTo>
                    <a:pt x="2395766" y="3896741"/>
                  </a:lnTo>
                  <a:lnTo>
                    <a:pt x="2441346" y="3887990"/>
                  </a:lnTo>
                  <a:lnTo>
                    <a:pt x="2486533" y="3878148"/>
                  </a:lnTo>
                  <a:lnTo>
                    <a:pt x="2531300" y="3867200"/>
                  </a:lnTo>
                  <a:lnTo>
                    <a:pt x="2575636" y="3855186"/>
                  </a:lnTo>
                  <a:lnTo>
                    <a:pt x="2619527" y="3842105"/>
                  </a:lnTo>
                  <a:lnTo>
                    <a:pt x="2662948" y="3827983"/>
                  </a:lnTo>
                  <a:lnTo>
                    <a:pt x="2705912" y="3812832"/>
                  </a:lnTo>
                  <a:lnTo>
                    <a:pt x="2748369" y="3796665"/>
                  </a:lnTo>
                  <a:lnTo>
                    <a:pt x="2790342" y="3779494"/>
                  </a:lnTo>
                  <a:lnTo>
                    <a:pt x="2831782" y="3761333"/>
                  </a:lnTo>
                  <a:lnTo>
                    <a:pt x="2872689" y="3742194"/>
                  </a:lnTo>
                  <a:lnTo>
                    <a:pt x="2913049" y="3722103"/>
                  </a:lnTo>
                  <a:lnTo>
                    <a:pt x="2952851" y="3701072"/>
                  </a:lnTo>
                  <a:lnTo>
                    <a:pt x="2992082" y="3679113"/>
                  </a:lnTo>
                  <a:lnTo>
                    <a:pt x="3030702" y="3656228"/>
                  </a:lnTo>
                  <a:lnTo>
                    <a:pt x="3068739" y="3632454"/>
                  </a:lnTo>
                  <a:lnTo>
                    <a:pt x="3106140" y="3607803"/>
                  </a:lnTo>
                  <a:lnTo>
                    <a:pt x="3142907" y="3582263"/>
                  </a:lnTo>
                  <a:lnTo>
                    <a:pt x="3179026" y="3555885"/>
                  </a:lnTo>
                  <a:lnTo>
                    <a:pt x="3214484" y="3528657"/>
                  </a:lnTo>
                  <a:lnTo>
                    <a:pt x="3249269" y="3500602"/>
                  </a:lnTo>
                  <a:lnTo>
                    <a:pt x="3283343" y="3471735"/>
                  </a:lnTo>
                  <a:lnTo>
                    <a:pt x="3316719" y="3442068"/>
                  </a:lnTo>
                  <a:lnTo>
                    <a:pt x="3349371" y="3411626"/>
                  </a:lnTo>
                  <a:lnTo>
                    <a:pt x="3381286" y="3380409"/>
                  </a:lnTo>
                  <a:lnTo>
                    <a:pt x="3412452" y="3348444"/>
                  </a:lnTo>
                  <a:lnTo>
                    <a:pt x="3442843" y="3315741"/>
                  </a:lnTo>
                  <a:lnTo>
                    <a:pt x="3472459" y="3282315"/>
                  </a:lnTo>
                  <a:lnTo>
                    <a:pt x="3501275" y="3248177"/>
                  </a:lnTo>
                  <a:lnTo>
                    <a:pt x="3529292" y="3213341"/>
                  </a:lnTo>
                  <a:lnTo>
                    <a:pt x="3556470" y="3177832"/>
                  </a:lnTo>
                  <a:lnTo>
                    <a:pt x="3582822" y="3141649"/>
                  </a:lnTo>
                  <a:lnTo>
                    <a:pt x="3608311" y="3104832"/>
                  </a:lnTo>
                  <a:lnTo>
                    <a:pt x="3632924" y="3067367"/>
                  </a:lnTo>
                  <a:lnTo>
                    <a:pt x="3656660" y="3029280"/>
                  </a:lnTo>
                  <a:lnTo>
                    <a:pt x="3679507" y="2990583"/>
                  </a:lnTo>
                  <a:lnTo>
                    <a:pt x="3701427" y="2951302"/>
                  </a:lnTo>
                  <a:lnTo>
                    <a:pt x="3722433" y="2911437"/>
                  </a:lnTo>
                  <a:lnTo>
                    <a:pt x="3742486" y="2871012"/>
                  </a:lnTo>
                  <a:lnTo>
                    <a:pt x="3761587" y="2830030"/>
                  </a:lnTo>
                  <a:lnTo>
                    <a:pt x="3779723" y="2788526"/>
                  </a:lnTo>
                  <a:lnTo>
                    <a:pt x="3796868" y="2746502"/>
                  </a:lnTo>
                  <a:lnTo>
                    <a:pt x="3813010" y="2703969"/>
                  </a:lnTo>
                  <a:lnTo>
                    <a:pt x="3828135" y="2660942"/>
                  </a:lnTo>
                  <a:lnTo>
                    <a:pt x="3842232" y="2617457"/>
                  </a:lnTo>
                  <a:lnTo>
                    <a:pt x="3855288" y="2573490"/>
                  </a:lnTo>
                  <a:lnTo>
                    <a:pt x="3867289" y="2529090"/>
                  </a:lnTo>
                  <a:lnTo>
                    <a:pt x="3878211" y="2484259"/>
                  </a:lnTo>
                  <a:lnTo>
                    <a:pt x="3888041" y="2439009"/>
                  </a:lnTo>
                  <a:lnTo>
                    <a:pt x="3896779" y="2393353"/>
                  </a:lnTo>
                  <a:lnTo>
                    <a:pt x="3904399" y="2347315"/>
                  </a:lnTo>
                  <a:lnTo>
                    <a:pt x="3910876" y="2300897"/>
                  </a:lnTo>
                  <a:lnTo>
                    <a:pt x="3916222" y="2254135"/>
                  </a:lnTo>
                  <a:lnTo>
                    <a:pt x="3920401" y="2207018"/>
                  </a:lnTo>
                  <a:lnTo>
                    <a:pt x="3923398" y="2159571"/>
                  </a:lnTo>
                  <a:lnTo>
                    <a:pt x="3925214" y="2111819"/>
                  </a:lnTo>
                  <a:lnTo>
                    <a:pt x="3925824" y="2063750"/>
                  </a:lnTo>
                  <a:close/>
                </a:path>
              </a:pathLst>
            </a:custGeom>
            <a:solidFill>
              <a:srgbClr val="0066CC"/>
            </a:solidFill>
            <a:ln>
              <a:solidFill>
                <a:srgbClr val="0081E2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1100" dirty="0"/>
            </a:p>
          </p:txBody>
        </p:sp>
        <p:sp>
          <p:nvSpPr>
            <p:cNvPr id="17" name="object 14">
              <a:extLst>
                <a:ext uri="{FF2B5EF4-FFF2-40B4-BE49-F238E27FC236}">
                  <a16:creationId xmlns:a16="http://schemas.microsoft.com/office/drawing/2014/main" id="{6FA25C5F-712E-4C66-B94A-C0893B0A49E5}"/>
                </a:ext>
              </a:extLst>
            </p:cNvPr>
            <p:cNvSpPr txBox="1"/>
            <p:nvPr/>
          </p:nvSpPr>
          <p:spPr>
            <a:xfrm>
              <a:off x="3266315" y="1536061"/>
              <a:ext cx="794385" cy="308548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35560" algn="ctr">
                <a:lnSpc>
                  <a:spcPct val="112400"/>
                </a:lnSpc>
                <a:spcBef>
                  <a:spcPts val="95"/>
                </a:spcBef>
              </a:pPr>
              <a:r>
                <a:rPr sz="6600" b="1" i="1" spc="-50" dirty="0">
                  <a:solidFill>
                    <a:srgbClr val="FFFFFF"/>
                  </a:solidFill>
                  <a:latin typeface="Calibri"/>
                  <a:cs typeface="Calibri"/>
                </a:rPr>
                <a:t>P D</a:t>
              </a:r>
              <a:endParaRPr sz="6600" dirty="0">
                <a:latin typeface="Calibri"/>
                <a:cs typeface="Calibri"/>
              </a:endParaRPr>
            </a:p>
          </p:txBody>
        </p:sp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5E67766D-7BF3-4C3B-87C2-6D01B93DD7E8}"/>
                </a:ext>
              </a:extLst>
            </p:cNvPr>
            <p:cNvSpPr txBox="1"/>
            <p:nvPr/>
          </p:nvSpPr>
          <p:spPr>
            <a:xfrm>
              <a:off x="1615565" y="1658258"/>
              <a:ext cx="805815" cy="301164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40640" algn="ctr">
                <a:lnSpc>
                  <a:spcPct val="109300"/>
                </a:lnSpc>
                <a:spcBef>
                  <a:spcPts val="95"/>
                </a:spcBef>
              </a:pPr>
              <a:r>
                <a:rPr sz="6600" b="1" i="1" spc="-50" dirty="0">
                  <a:solidFill>
                    <a:srgbClr val="FFFFFF"/>
                  </a:solidFill>
                  <a:latin typeface="Calibri"/>
                  <a:cs typeface="Calibri"/>
                </a:rPr>
                <a:t>A C</a:t>
              </a:r>
              <a:endParaRPr sz="6600" dirty="0">
                <a:latin typeface="Calibri"/>
                <a:cs typeface="Calibri"/>
              </a:endParaRPr>
            </a:p>
          </p:txBody>
        </p:sp>
        <p:pic>
          <p:nvPicPr>
            <p:cNvPr id="19" name="object 16">
              <a:extLst>
                <a:ext uri="{FF2B5EF4-FFF2-40B4-BE49-F238E27FC236}">
                  <a16:creationId xmlns:a16="http://schemas.microsoft.com/office/drawing/2014/main" id="{3F390D3C-73A9-4181-AF78-6AAE536B8EE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8284" y="3992626"/>
              <a:ext cx="1404518" cy="1609394"/>
            </a:xfrm>
            <a:prstGeom prst="rect">
              <a:avLst/>
            </a:prstGeom>
          </p:spPr>
        </p:pic>
        <p:pic>
          <p:nvPicPr>
            <p:cNvPr id="20" name="object 17">
              <a:extLst>
                <a:ext uri="{FF2B5EF4-FFF2-40B4-BE49-F238E27FC236}">
                  <a16:creationId xmlns:a16="http://schemas.microsoft.com/office/drawing/2014/main" id="{B8F8FAF9-D9F7-4B53-8284-A95E752233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659" y="1152321"/>
              <a:ext cx="1699742" cy="1518615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1" name="object 18">
              <a:extLst>
                <a:ext uri="{FF2B5EF4-FFF2-40B4-BE49-F238E27FC236}">
                  <a16:creationId xmlns:a16="http://schemas.microsoft.com/office/drawing/2014/main" id="{CBBD518B-41EE-492C-8CB8-D3132EDB84C7}"/>
                </a:ext>
              </a:extLst>
            </p:cNvPr>
            <p:cNvGrpSpPr/>
            <p:nvPr/>
          </p:nvGrpSpPr>
          <p:grpSpPr>
            <a:xfrm>
              <a:off x="3757167" y="1219200"/>
              <a:ext cx="1723389" cy="4262120"/>
              <a:chOff x="3757167" y="1219200"/>
              <a:chExt cx="1723389" cy="4262120"/>
            </a:xfrm>
          </p:grpSpPr>
          <p:pic>
            <p:nvPicPr>
              <p:cNvPr id="22" name="object 19">
                <a:extLst>
                  <a:ext uri="{FF2B5EF4-FFF2-40B4-BE49-F238E27FC236}">
                    <a16:creationId xmlns:a16="http://schemas.microsoft.com/office/drawing/2014/main" id="{1548BDA2-DF0E-4F57-BC80-B7796AE7DF9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757167" y="3931920"/>
                <a:ext cx="1722996" cy="1548853"/>
              </a:xfrm>
              <a:prstGeom prst="rect">
                <a:avLst/>
              </a:prstGeom>
            </p:spPr>
          </p:pic>
          <p:pic>
            <p:nvPicPr>
              <p:cNvPr id="23" name="object 20">
                <a:extLst>
                  <a:ext uri="{FF2B5EF4-FFF2-40B4-BE49-F238E27FC236}">
                    <a16:creationId xmlns:a16="http://schemas.microsoft.com/office/drawing/2014/main" id="{FFF4F875-F1B8-40AD-80CC-ED765C6F69C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980687" y="1219200"/>
                <a:ext cx="1249680" cy="1481327"/>
              </a:xfrm>
              <a:prstGeom prst="rect">
                <a:avLst/>
              </a:prstGeom>
            </p:spPr>
          </p:pic>
        </p:grpSp>
      </p:grpSp>
      <p:sp>
        <p:nvSpPr>
          <p:cNvPr id="24" name="Retângulo 23">
            <a:extLst>
              <a:ext uri="{FF2B5EF4-FFF2-40B4-BE49-F238E27FC236}">
                <a16:creationId xmlns:a16="http://schemas.microsoft.com/office/drawing/2014/main" id="{C0461E4D-13DE-42C3-8A95-A3693EE1A1B5}"/>
              </a:ext>
            </a:extLst>
          </p:cNvPr>
          <p:cNvSpPr/>
          <p:nvPr/>
        </p:nvSpPr>
        <p:spPr>
          <a:xfrm>
            <a:off x="2971416" y="1144533"/>
            <a:ext cx="5638731" cy="23602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ferramentas disponíveis no mercado de trabalho abordam questões humanas, como os aspectos:</a:t>
            </a:r>
          </a:p>
          <a:p>
            <a:pPr algn="just"/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Físicos;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Psicológicos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Sociais.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F17F351A-CB5D-4875-8B60-D152EA598B50}"/>
              </a:ext>
            </a:extLst>
          </p:cNvPr>
          <p:cNvSpPr/>
          <p:nvPr/>
        </p:nvSpPr>
        <p:spPr>
          <a:xfrm>
            <a:off x="2898911" y="4093135"/>
            <a:ext cx="6115923" cy="17121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Ferramentas</a:t>
            </a:r>
          </a:p>
          <a:p>
            <a:pPr algn="just"/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PROART: Riscos Psicossociais Relacionados ao Trabalho;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COPSOQ: Questionário Psicossocial de Copenhague;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ITRA Inventário do Trabalho e Riscos de Adoecimento.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178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2004CAB-5FCE-4D7D-A62F-ADC1FBE4C56F}"/>
              </a:ext>
            </a:extLst>
          </p:cNvPr>
          <p:cNvGrpSpPr/>
          <p:nvPr/>
        </p:nvGrpSpPr>
        <p:grpSpPr>
          <a:xfrm>
            <a:off x="107504" y="2204864"/>
            <a:ext cx="2757512" cy="2674894"/>
            <a:chOff x="500659" y="1152321"/>
            <a:chExt cx="4979897" cy="4449699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F8F05F1A-AE86-4910-9BFC-0CB88EF41BD2}"/>
                </a:ext>
              </a:extLst>
            </p:cNvPr>
            <p:cNvSpPr/>
            <p:nvPr/>
          </p:nvSpPr>
          <p:spPr>
            <a:xfrm>
              <a:off x="2974847" y="1405128"/>
              <a:ext cx="1923414" cy="1926589"/>
            </a:xfrm>
            <a:custGeom>
              <a:avLst/>
              <a:gdLst/>
              <a:ahLst/>
              <a:cxnLst/>
              <a:rect l="l" t="t" r="r" b="b"/>
              <a:pathLst>
                <a:path w="1923414" h="1926589">
                  <a:moveTo>
                    <a:pt x="64134" y="0"/>
                  </a:moveTo>
                  <a:lnTo>
                    <a:pt x="0" y="3301"/>
                  </a:lnTo>
                  <a:lnTo>
                    <a:pt x="0" y="1926336"/>
                  </a:lnTo>
                  <a:lnTo>
                    <a:pt x="1920113" y="1926336"/>
                  </a:lnTo>
                  <a:lnTo>
                    <a:pt x="1923288" y="1862074"/>
                  </a:lnTo>
                  <a:lnTo>
                    <a:pt x="1922680" y="1814016"/>
                  </a:lnTo>
                  <a:lnTo>
                    <a:pt x="1920868" y="1766258"/>
                  </a:lnTo>
                  <a:lnTo>
                    <a:pt x="1917866" y="1718815"/>
                  </a:lnTo>
                  <a:lnTo>
                    <a:pt x="1913689" y="1671700"/>
                  </a:lnTo>
                  <a:lnTo>
                    <a:pt x="1908351" y="1624929"/>
                  </a:lnTo>
                  <a:lnTo>
                    <a:pt x="1901866" y="1578516"/>
                  </a:lnTo>
                  <a:lnTo>
                    <a:pt x="1894250" y="1532475"/>
                  </a:lnTo>
                  <a:lnTo>
                    <a:pt x="1885517" y="1486822"/>
                  </a:lnTo>
                  <a:lnTo>
                    <a:pt x="1875681" y="1441572"/>
                  </a:lnTo>
                  <a:lnTo>
                    <a:pt x="1864757" y="1396738"/>
                  </a:lnTo>
                  <a:lnTo>
                    <a:pt x="1852760" y="1352335"/>
                  </a:lnTo>
                  <a:lnTo>
                    <a:pt x="1839705" y="1308378"/>
                  </a:lnTo>
                  <a:lnTo>
                    <a:pt x="1825605" y="1264882"/>
                  </a:lnTo>
                  <a:lnTo>
                    <a:pt x="1810476" y="1221860"/>
                  </a:lnTo>
                  <a:lnTo>
                    <a:pt x="1794332" y="1179329"/>
                  </a:lnTo>
                  <a:lnTo>
                    <a:pt x="1777188" y="1137302"/>
                  </a:lnTo>
                  <a:lnTo>
                    <a:pt x="1759058" y="1095795"/>
                  </a:lnTo>
                  <a:lnTo>
                    <a:pt x="1739957" y="1054821"/>
                  </a:lnTo>
                  <a:lnTo>
                    <a:pt x="1719900" y="1014395"/>
                  </a:lnTo>
                  <a:lnTo>
                    <a:pt x="1698900" y="974532"/>
                  </a:lnTo>
                  <a:lnTo>
                    <a:pt x="1676974" y="935247"/>
                  </a:lnTo>
                  <a:lnTo>
                    <a:pt x="1654135" y="896554"/>
                  </a:lnTo>
                  <a:lnTo>
                    <a:pt x="1630398" y="858468"/>
                  </a:lnTo>
                  <a:lnTo>
                    <a:pt x="1605777" y="821004"/>
                  </a:lnTo>
                  <a:lnTo>
                    <a:pt x="1580287" y="784175"/>
                  </a:lnTo>
                  <a:lnTo>
                    <a:pt x="1553944" y="747998"/>
                  </a:lnTo>
                  <a:lnTo>
                    <a:pt x="1526760" y="712485"/>
                  </a:lnTo>
                  <a:lnTo>
                    <a:pt x="1498752" y="677653"/>
                  </a:lnTo>
                  <a:lnTo>
                    <a:pt x="1469933" y="643516"/>
                  </a:lnTo>
                  <a:lnTo>
                    <a:pt x="1440318" y="610087"/>
                  </a:lnTo>
                  <a:lnTo>
                    <a:pt x="1409922" y="577383"/>
                  </a:lnTo>
                  <a:lnTo>
                    <a:pt x="1378759" y="545417"/>
                  </a:lnTo>
                  <a:lnTo>
                    <a:pt x="1346844" y="514204"/>
                  </a:lnTo>
                  <a:lnTo>
                    <a:pt x="1314192" y="483759"/>
                  </a:lnTo>
                  <a:lnTo>
                    <a:pt x="1280817" y="454097"/>
                  </a:lnTo>
                  <a:lnTo>
                    <a:pt x="1246734" y="425231"/>
                  </a:lnTo>
                  <a:lnTo>
                    <a:pt x="1211957" y="397177"/>
                  </a:lnTo>
                  <a:lnTo>
                    <a:pt x="1176501" y="369950"/>
                  </a:lnTo>
                  <a:lnTo>
                    <a:pt x="1140381" y="343563"/>
                  </a:lnTo>
                  <a:lnTo>
                    <a:pt x="1103610" y="318033"/>
                  </a:lnTo>
                  <a:lnTo>
                    <a:pt x="1066205" y="293372"/>
                  </a:lnTo>
                  <a:lnTo>
                    <a:pt x="1028179" y="269596"/>
                  </a:lnTo>
                  <a:lnTo>
                    <a:pt x="989547" y="246719"/>
                  </a:lnTo>
                  <a:lnTo>
                    <a:pt x="950323" y="224757"/>
                  </a:lnTo>
                  <a:lnTo>
                    <a:pt x="910523" y="203723"/>
                  </a:lnTo>
                  <a:lnTo>
                    <a:pt x="870160" y="183633"/>
                  </a:lnTo>
                  <a:lnTo>
                    <a:pt x="829250" y="164501"/>
                  </a:lnTo>
                  <a:lnTo>
                    <a:pt x="787806" y="146341"/>
                  </a:lnTo>
                  <a:lnTo>
                    <a:pt x="745845" y="129169"/>
                  </a:lnTo>
                  <a:lnTo>
                    <a:pt x="703379" y="112998"/>
                  </a:lnTo>
                  <a:lnTo>
                    <a:pt x="660424" y="97844"/>
                  </a:lnTo>
                  <a:lnTo>
                    <a:pt x="616995" y="83721"/>
                  </a:lnTo>
                  <a:lnTo>
                    <a:pt x="573105" y="70644"/>
                  </a:lnTo>
                  <a:lnTo>
                    <a:pt x="528770" y="58627"/>
                  </a:lnTo>
                  <a:lnTo>
                    <a:pt x="484004" y="47685"/>
                  </a:lnTo>
                  <a:lnTo>
                    <a:pt x="438822" y="37833"/>
                  </a:lnTo>
                  <a:lnTo>
                    <a:pt x="393239" y="29086"/>
                  </a:lnTo>
                  <a:lnTo>
                    <a:pt x="347268" y="21457"/>
                  </a:lnTo>
                  <a:lnTo>
                    <a:pt x="300925" y="14961"/>
                  </a:lnTo>
                  <a:lnTo>
                    <a:pt x="254224" y="9614"/>
                  </a:lnTo>
                  <a:lnTo>
                    <a:pt x="207180" y="5430"/>
                  </a:lnTo>
                  <a:lnTo>
                    <a:pt x="159807" y="2423"/>
                  </a:lnTo>
                  <a:lnTo>
                    <a:pt x="112121" y="608"/>
                  </a:lnTo>
                  <a:lnTo>
                    <a:pt x="64134" y="0"/>
                  </a:lnTo>
                  <a:close/>
                </a:path>
              </a:pathLst>
            </a:custGeom>
            <a:solidFill>
              <a:srgbClr val="0066CC"/>
            </a:solidFill>
            <a:ln>
              <a:solidFill>
                <a:srgbClr val="0081E2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1100" dirty="0"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A4C4DD26-9732-4454-83C8-78F0B8CA3AB3}"/>
                </a:ext>
              </a:extLst>
            </p:cNvPr>
            <p:cNvSpPr/>
            <p:nvPr/>
          </p:nvSpPr>
          <p:spPr>
            <a:xfrm>
              <a:off x="972312" y="1405127"/>
              <a:ext cx="3926204" cy="3926204"/>
            </a:xfrm>
            <a:custGeom>
              <a:avLst/>
              <a:gdLst/>
              <a:ahLst/>
              <a:cxnLst/>
              <a:rect l="l" t="t" r="r" b="b"/>
              <a:pathLst>
                <a:path w="3926204" h="3926204">
                  <a:moveTo>
                    <a:pt x="1923288" y="3302"/>
                  </a:moveTo>
                  <a:lnTo>
                    <a:pt x="1859153" y="0"/>
                  </a:lnTo>
                  <a:lnTo>
                    <a:pt x="1811159" y="609"/>
                  </a:lnTo>
                  <a:lnTo>
                    <a:pt x="1763471" y="2425"/>
                  </a:lnTo>
                  <a:lnTo>
                    <a:pt x="1716100" y="5435"/>
                  </a:lnTo>
                  <a:lnTo>
                    <a:pt x="1669059" y="9626"/>
                  </a:lnTo>
                  <a:lnTo>
                    <a:pt x="1622361" y="14973"/>
                  </a:lnTo>
                  <a:lnTo>
                    <a:pt x="1576019" y="21463"/>
                  </a:lnTo>
                  <a:lnTo>
                    <a:pt x="1530045" y="29095"/>
                  </a:lnTo>
                  <a:lnTo>
                    <a:pt x="1484464" y="37846"/>
                  </a:lnTo>
                  <a:lnTo>
                    <a:pt x="1439278" y="47688"/>
                  </a:lnTo>
                  <a:lnTo>
                    <a:pt x="1394510" y="58635"/>
                  </a:lnTo>
                  <a:lnTo>
                    <a:pt x="1350175" y="70650"/>
                  </a:lnTo>
                  <a:lnTo>
                    <a:pt x="1306283" y="83731"/>
                  </a:lnTo>
                  <a:lnTo>
                    <a:pt x="1262862" y="97853"/>
                  </a:lnTo>
                  <a:lnTo>
                    <a:pt x="1219898" y="113004"/>
                  </a:lnTo>
                  <a:lnTo>
                    <a:pt x="1177442" y="129171"/>
                  </a:lnTo>
                  <a:lnTo>
                    <a:pt x="1135468" y="146342"/>
                  </a:lnTo>
                  <a:lnTo>
                    <a:pt x="1094028" y="164503"/>
                  </a:lnTo>
                  <a:lnTo>
                    <a:pt x="1053122" y="183642"/>
                  </a:lnTo>
                  <a:lnTo>
                    <a:pt x="1012761" y="203733"/>
                  </a:lnTo>
                  <a:lnTo>
                    <a:pt x="972959" y="224764"/>
                  </a:lnTo>
                  <a:lnTo>
                    <a:pt x="933729" y="246722"/>
                  </a:lnTo>
                  <a:lnTo>
                    <a:pt x="895108" y="269608"/>
                  </a:lnTo>
                  <a:lnTo>
                    <a:pt x="857072" y="293382"/>
                  </a:lnTo>
                  <a:lnTo>
                    <a:pt x="819670" y="318033"/>
                  </a:lnTo>
                  <a:lnTo>
                    <a:pt x="782904" y="343573"/>
                  </a:lnTo>
                  <a:lnTo>
                    <a:pt x="746785" y="369951"/>
                  </a:lnTo>
                  <a:lnTo>
                    <a:pt x="711327" y="397179"/>
                  </a:lnTo>
                  <a:lnTo>
                    <a:pt x="676541" y="425234"/>
                  </a:lnTo>
                  <a:lnTo>
                    <a:pt x="642467" y="454101"/>
                  </a:lnTo>
                  <a:lnTo>
                    <a:pt x="609092" y="483768"/>
                  </a:lnTo>
                  <a:lnTo>
                    <a:pt x="576440" y="514210"/>
                  </a:lnTo>
                  <a:lnTo>
                    <a:pt x="544525" y="545426"/>
                  </a:lnTo>
                  <a:lnTo>
                    <a:pt x="513359" y="577392"/>
                  </a:lnTo>
                  <a:lnTo>
                    <a:pt x="482968" y="610095"/>
                  </a:lnTo>
                  <a:lnTo>
                    <a:pt x="453351" y="643521"/>
                  </a:lnTo>
                  <a:lnTo>
                    <a:pt x="424535" y="677659"/>
                  </a:lnTo>
                  <a:lnTo>
                    <a:pt x="396519" y="712495"/>
                  </a:lnTo>
                  <a:lnTo>
                    <a:pt x="369341" y="748004"/>
                  </a:lnTo>
                  <a:lnTo>
                    <a:pt x="342988" y="784186"/>
                  </a:lnTo>
                  <a:lnTo>
                    <a:pt x="317500" y="821004"/>
                  </a:lnTo>
                  <a:lnTo>
                    <a:pt x="292887" y="858469"/>
                  </a:lnTo>
                  <a:lnTo>
                    <a:pt x="269151" y="896556"/>
                  </a:lnTo>
                  <a:lnTo>
                    <a:pt x="246303" y="935253"/>
                  </a:lnTo>
                  <a:lnTo>
                    <a:pt x="224383" y="974534"/>
                  </a:lnTo>
                  <a:lnTo>
                    <a:pt x="203377" y="1014399"/>
                  </a:lnTo>
                  <a:lnTo>
                    <a:pt x="183324" y="1054823"/>
                  </a:lnTo>
                  <a:lnTo>
                    <a:pt x="164223" y="1095806"/>
                  </a:lnTo>
                  <a:lnTo>
                    <a:pt x="146088" y="1137310"/>
                  </a:lnTo>
                  <a:lnTo>
                    <a:pt x="128943" y="1179334"/>
                  </a:lnTo>
                  <a:lnTo>
                    <a:pt x="112801" y="1221867"/>
                  </a:lnTo>
                  <a:lnTo>
                    <a:pt x="97675" y="1264894"/>
                  </a:lnTo>
                  <a:lnTo>
                    <a:pt x="83578" y="1308379"/>
                  </a:lnTo>
                  <a:lnTo>
                    <a:pt x="70523" y="1352346"/>
                  </a:lnTo>
                  <a:lnTo>
                    <a:pt x="58521" y="1396746"/>
                  </a:lnTo>
                  <a:lnTo>
                    <a:pt x="47599" y="1441577"/>
                  </a:lnTo>
                  <a:lnTo>
                    <a:pt x="37769" y="1486827"/>
                  </a:lnTo>
                  <a:lnTo>
                    <a:pt x="29032" y="1532483"/>
                  </a:lnTo>
                  <a:lnTo>
                    <a:pt x="21412" y="1578521"/>
                  </a:lnTo>
                  <a:lnTo>
                    <a:pt x="14935" y="1624939"/>
                  </a:lnTo>
                  <a:lnTo>
                    <a:pt x="9588" y="1671701"/>
                  </a:lnTo>
                  <a:lnTo>
                    <a:pt x="5410" y="1718818"/>
                  </a:lnTo>
                  <a:lnTo>
                    <a:pt x="2413" y="1766265"/>
                  </a:lnTo>
                  <a:lnTo>
                    <a:pt x="596" y="1814017"/>
                  </a:lnTo>
                  <a:lnTo>
                    <a:pt x="0" y="1862074"/>
                  </a:lnTo>
                  <a:lnTo>
                    <a:pt x="3238" y="1926336"/>
                  </a:lnTo>
                  <a:lnTo>
                    <a:pt x="1923288" y="1926336"/>
                  </a:lnTo>
                  <a:lnTo>
                    <a:pt x="1923288" y="3302"/>
                  </a:lnTo>
                  <a:close/>
                </a:path>
                <a:path w="3926204" h="3926204">
                  <a:moveTo>
                    <a:pt x="1926336" y="1999488"/>
                  </a:moveTo>
                  <a:lnTo>
                    <a:pt x="6286" y="1999488"/>
                  </a:lnTo>
                  <a:lnTo>
                    <a:pt x="3048" y="2063750"/>
                  </a:lnTo>
                  <a:lnTo>
                    <a:pt x="3644" y="2111819"/>
                  </a:lnTo>
                  <a:lnTo>
                    <a:pt x="5461" y="2159571"/>
                  </a:lnTo>
                  <a:lnTo>
                    <a:pt x="8458" y="2207018"/>
                  </a:lnTo>
                  <a:lnTo>
                    <a:pt x="12636" y="2254135"/>
                  </a:lnTo>
                  <a:lnTo>
                    <a:pt x="17983" y="2300897"/>
                  </a:lnTo>
                  <a:lnTo>
                    <a:pt x="24460" y="2347315"/>
                  </a:lnTo>
                  <a:lnTo>
                    <a:pt x="32080" y="2393353"/>
                  </a:lnTo>
                  <a:lnTo>
                    <a:pt x="40817" y="2439009"/>
                  </a:lnTo>
                  <a:lnTo>
                    <a:pt x="50647" y="2484259"/>
                  </a:lnTo>
                  <a:lnTo>
                    <a:pt x="61569" y="2529090"/>
                  </a:lnTo>
                  <a:lnTo>
                    <a:pt x="73571" y="2573490"/>
                  </a:lnTo>
                  <a:lnTo>
                    <a:pt x="86626" y="2617457"/>
                  </a:lnTo>
                  <a:lnTo>
                    <a:pt x="100723" y="2660942"/>
                  </a:lnTo>
                  <a:lnTo>
                    <a:pt x="115849" y="2703969"/>
                  </a:lnTo>
                  <a:lnTo>
                    <a:pt x="131991" y="2746502"/>
                  </a:lnTo>
                  <a:lnTo>
                    <a:pt x="149136" y="2788526"/>
                  </a:lnTo>
                  <a:lnTo>
                    <a:pt x="167271" y="2830030"/>
                  </a:lnTo>
                  <a:lnTo>
                    <a:pt x="186372" y="2871012"/>
                  </a:lnTo>
                  <a:lnTo>
                    <a:pt x="206425" y="2911437"/>
                  </a:lnTo>
                  <a:lnTo>
                    <a:pt x="227431" y="2951302"/>
                  </a:lnTo>
                  <a:lnTo>
                    <a:pt x="249351" y="2990583"/>
                  </a:lnTo>
                  <a:lnTo>
                    <a:pt x="272199" y="3029280"/>
                  </a:lnTo>
                  <a:lnTo>
                    <a:pt x="295935" y="3067367"/>
                  </a:lnTo>
                  <a:lnTo>
                    <a:pt x="320548" y="3104832"/>
                  </a:lnTo>
                  <a:lnTo>
                    <a:pt x="346036" y="3141649"/>
                  </a:lnTo>
                  <a:lnTo>
                    <a:pt x="372389" y="3177832"/>
                  </a:lnTo>
                  <a:lnTo>
                    <a:pt x="399567" y="3213341"/>
                  </a:lnTo>
                  <a:lnTo>
                    <a:pt x="427583" y="3248177"/>
                  </a:lnTo>
                  <a:lnTo>
                    <a:pt x="456399" y="3282315"/>
                  </a:lnTo>
                  <a:lnTo>
                    <a:pt x="486016" y="3315741"/>
                  </a:lnTo>
                  <a:lnTo>
                    <a:pt x="516407" y="3348444"/>
                  </a:lnTo>
                  <a:lnTo>
                    <a:pt x="547573" y="3380409"/>
                  </a:lnTo>
                  <a:lnTo>
                    <a:pt x="579488" y="3411626"/>
                  </a:lnTo>
                  <a:lnTo>
                    <a:pt x="612140" y="3442068"/>
                  </a:lnTo>
                  <a:lnTo>
                    <a:pt x="645515" y="3471735"/>
                  </a:lnTo>
                  <a:lnTo>
                    <a:pt x="679589" y="3500602"/>
                  </a:lnTo>
                  <a:lnTo>
                    <a:pt x="714375" y="3528657"/>
                  </a:lnTo>
                  <a:lnTo>
                    <a:pt x="749833" y="3555885"/>
                  </a:lnTo>
                  <a:lnTo>
                    <a:pt x="785952" y="3582263"/>
                  </a:lnTo>
                  <a:lnTo>
                    <a:pt x="822718" y="3607803"/>
                  </a:lnTo>
                  <a:lnTo>
                    <a:pt x="860120" y="3632454"/>
                  </a:lnTo>
                  <a:lnTo>
                    <a:pt x="898156" y="3656228"/>
                  </a:lnTo>
                  <a:lnTo>
                    <a:pt x="936777" y="3679113"/>
                  </a:lnTo>
                  <a:lnTo>
                    <a:pt x="976007" y="3701072"/>
                  </a:lnTo>
                  <a:lnTo>
                    <a:pt x="1015809" y="3722103"/>
                  </a:lnTo>
                  <a:lnTo>
                    <a:pt x="1056170" y="3742194"/>
                  </a:lnTo>
                  <a:lnTo>
                    <a:pt x="1097076" y="3761333"/>
                  </a:lnTo>
                  <a:lnTo>
                    <a:pt x="1138516" y="3779494"/>
                  </a:lnTo>
                  <a:lnTo>
                    <a:pt x="1180490" y="3796665"/>
                  </a:lnTo>
                  <a:lnTo>
                    <a:pt x="1222946" y="3812832"/>
                  </a:lnTo>
                  <a:lnTo>
                    <a:pt x="1265910" y="3827983"/>
                  </a:lnTo>
                  <a:lnTo>
                    <a:pt x="1309331" y="3842105"/>
                  </a:lnTo>
                  <a:lnTo>
                    <a:pt x="1353223" y="3855186"/>
                  </a:lnTo>
                  <a:lnTo>
                    <a:pt x="1397558" y="3867200"/>
                  </a:lnTo>
                  <a:lnTo>
                    <a:pt x="1442326" y="3878148"/>
                  </a:lnTo>
                  <a:lnTo>
                    <a:pt x="1487512" y="3887990"/>
                  </a:lnTo>
                  <a:lnTo>
                    <a:pt x="1533093" y="3896741"/>
                  </a:lnTo>
                  <a:lnTo>
                    <a:pt x="1579067" y="3904373"/>
                  </a:lnTo>
                  <a:lnTo>
                    <a:pt x="1625409" y="3910863"/>
                  </a:lnTo>
                  <a:lnTo>
                    <a:pt x="1672107" y="3916210"/>
                  </a:lnTo>
                  <a:lnTo>
                    <a:pt x="1719148" y="3920401"/>
                  </a:lnTo>
                  <a:lnTo>
                    <a:pt x="1766519" y="3923411"/>
                  </a:lnTo>
                  <a:lnTo>
                    <a:pt x="1814207" y="3925227"/>
                  </a:lnTo>
                  <a:lnTo>
                    <a:pt x="1862201" y="3925824"/>
                  </a:lnTo>
                  <a:lnTo>
                    <a:pt x="1926336" y="3922522"/>
                  </a:lnTo>
                  <a:lnTo>
                    <a:pt x="1926336" y="1999488"/>
                  </a:lnTo>
                  <a:close/>
                </a:path>
                <a:path w="3926204" h="3926204">
                  <a:moveTo>
                    <a:pt x="3925824" y="2063750"/>
                  </a:moveTo>
                  <a:lnTo>
                    <a:pt x="3922649" y="1999488"/>
                  </a:lnTo>
                  <a:lnTo>
                    <a:pt x="2002536" y="1999488"/>
                  </a:lnTo>
                  <a:lnTo>
                    <a:pt x="2002536" y="3922522"/>
                  </a:lnTo>
                  <a:lnTo>
                    <a:pt x="2066671" y="3925824"/>
                  </a:lnTo>
                  <a:lnTo>
                    <a:pt x="2114651" y="3925227"/>
                  </a:lnTo>
                  <a:lnTo>
                    <a:pt x="2162340" y="3923411"/>
                  </a:lnTo>
                  <a:lnTo>
                    <a:pt x="2209711" y="3920401"/>
                  </a:lnTo>
                  <a:lnTo>
                    <a:pt x="2256752" y="3916210"/>
                  </a:lnTo>
                  <a:lnTo>
                    <a:pt x="2303449" y="3910863"/>
                  </a:lnTo>
                  <a:lnTo>
                    <a:pt x="2349792" y="3904373"/>
                  </a:lnTo>
                  <a:lnTo>
                    <a:pt x="2395766" y="3896741"/>
                  </a:lnTo>
                  <a:lnTo>
                    <a:pt x="2441346" y="3887990"/>
                  </a:lnTo>
                  <a:lnTo>
                    <a:pt x="2486533" y="3878148"/>
                  </a:lnTo>
                  <a:lnTo>
                    <a:pt x="2531300" y="3867200"/>
                  </a:lnTo>
                  <a:lnTo>
                    <a:pt x="2575636" y="3855186"/>
                  </a:lnTo>
                  <a:lnTo>
                    <a:pt x="2619527" y="3842105"/>
                  </a:lnTo>
                  <a:lnTo>
                    <a:pt x="2662948" y="3827983"/>
                  </a:lnTo>
                  <a:lnTo>
                    <a:pt x="2705912" y="3812832"/>
                  </a:lnTo>
                  <a:lnTo>
                    <a:pt x="2748369" y="3796665"/>
                  </a:lnTo>
                  <a:lnTo>
                    <a:pt x="2790342" y="3779494"/>
                  </a:lnTo>
                  <a:lnTo>
                    <a:pt x="2831782" y="3761333"/>
                  </a:lnTo>
                  <a:lnTo>
                    <a:pt x="2872689" y="3742194"/>
                  </a:lnTo>
                  <a:lnTo>
                    <a:pt x="2913049" y="3722103"/>
                  </a:lnTo>
                  <a:lnTo>
                    <a:pt x="2952851" y="3701072"/>
                  </a:lnTo>
                  <a:lnTo>
                    <a:pt x="2992082" y="3679113"/>
                  </a:lnTo>
                  <a:lnTo>
                    <a:pt x="3030702" y="3656228"/>
                  </a:lnTo>
                  <a:lnTo>
                    <a:pt x="3068739" y="3632454"/>
                  </a:lnTo>
                  <a:lnTo>
                    <a:pt x="3106140" y="3607803"/>
                  </a:lnTo>
                  <a:lnTo>
                    <a:pt x="3142907" y="3582263"/>
                  </a:lnTo>
                  <a:lnTo>
                    <a:pt x="3179026" y="3555885"/>
                  </a:lnTo>
                  <a:lnTo>
                    <a:pt x="3214484" y="3528657"/>
                  </a:lnTo>
                  <a:lnTo>
                    <a:pt x="3249269" y="3500602"/>
                  </a:lnTo>
                  <a:lnTo>
                    <a:pt x="3283343" y="3471735"/>
                  </a:lnTo>
                  <a:lnTo>
                    <a:pt x="3316719" y="3442068"/>
                  </a:lnTo>
                  <a:lnTo>
                    <a:pt x="3349371" y="3411626"/>
                  </a:lnTo>
                  <a:lnTo>
                    <a:pt x="3381286" y="3380409"/>
                  </a:lnTo>
                  <a:lnTo>
                    <a:pt x="3412452" y="3348444"/>
                  </a:lnTo>
                  <a:lnTo>
                    <a:pt x="3442843" y="3315741"/>
                  </a:lnTo>
                  <a:lnTo>
                    <a:pt x="3472459" y="3282315"/>
                  </a:lnTo>
                  <a:lnTo>
                    <a:pt x="3501275" y="3248177"/>
                  </a:lnTo>
                  <a:lnTo>
                    <a:pt x="3529292" y="3213341"/>
                  </a:lnTo>
                  <a:lnTo>
                    <a:pt x="3556470" y="3177832"/>
                  </a:lnTo>
                  <a:lnTo>
                    <a:pt x="3582822" y="3141649"/>
                  </a:lnTo>
                  <a:lnTo>
                    <a:pt x="3608311" y="3104832"/>
                  </a:lnTo>
                  <a:lnTo>
                    <a:pt x="3632924" y="3067367"/>
                  </a:lnTo>
                  <a:lnTo>
                    <a:pt x="3656660" y="3029280"/>
                  </a:lnTo>
                  <a:lnTo>
                    <a:pt x="3679507" y="2990583"/>
                  </a:lnTo>
                  <a:lnTo>
                    <a:pt x="3701427" y="2951302"/>
                  </a:lnTo>
                  <a:lnTo>
                    <a:pt x="3722433" y="2911437"/>
                  </a:lnTo>
                  <a:lnTo>
                    <a:pt x="3742486" y="2871012"/>
                  </a:lnTo>
                  <a:lnTo>
                    <a:pt x="3761587" y="2830030"/>
                  </a:lnTo>
                  <a:lnTo>
                    <a:pt x="3779723" y="2788526"/>
                  </a:lnTo>
                  <a:lnTo>
                    <a:pt x="3796868" y="2746502"/>
                  </a:lnTo>
                  <a:lnTo>
                    <a:pt x="3813010" y="2703969"/>
                  </a:lnTo>
                  <a:lnTo>
                    <a:pt x="3828135" y="2660942"/>
                  </a:lnTo>
                  <a:lnTo>
                    <a:pt x="3842232" y="2617457"/>
                  </a:lnTo>
                  <a:lnTo>
                    <a:pt x="3855288" y="2573490"/>
                  </a:lnTo>
                  <a:lnTo>
                    <a:pt x="3867289" y="2529090"/>
                  </a:lnTo>
                  <a:lnTo>
                    <a:pt x="3878211" y="2484259"/>
                  </a:lnTo>
                  <a:lnTo>
                    <a:pt x="3888041" y="2439009"/>
                  </a:lnTo>
                  <a:lnTo>
                    <a:pt x="3896779" y="2393353"/>
                  </a:lnTo>
                  <a:lnTo>
                    <a:pt x="3904399" y="2347315"/>
                  </a:lnTo>
                  <a:lnTo>
                    <a:pt x="3910876" y="2300897"/>
                  </a:lnTo>
                  <a:lnTo>
                    <a:pt x="3916222" y="2254135"/>
                  </a:lnTo>
                  <a:lnTo>
                    <a:pt x="3920401" y="2207018"/>
                  </a:lnTo>
                  <a:lnTo>
                    <a:pt x="3923398" y="2159571"/>
                  </a:lnTo>
                  <a:lnTo>
                    <a:pt x="3925214" y="2111819"/>
                  </a:lnTo>
                  <a:lnTo>
                    <a:pt x="3925824" y="2063750"/>
                  </a:lnTo>
                  <a:close/>
                </a:path>
              </a:pathLst>
            </a:custGeom>
            <a:solidFill>
              <a:srgbClr val="0066CC"/>
            </a:solidFill>
            <a:ln>
              <a:solidFill>
                <a:srgbClr val="0081E2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1100" dirty="0"/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73373162-ED1B-499E-A66A-17B438457603}"/>
                </a:ext>
              </a:extLst>
            </p:cNvPr>
            <p:cNvSpPr txBox="1"/>
            <p:nvPr/>
          </p:nvSpPr>
          <p:spPr>
            <a:xfrm>
              <a:off x="3266315" y="1536061"/>
              <a:ext cx="794385" cy="308548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35560" algn="ctr">
                <a:lnSpc>
                  <a:spcPct val="112400"/>
                </a:lnSpc>
                <a:spcBef>
                  <a:spcPts val="95"/>
                </a:spcBef>
              </a:pPr>
              <a:r>
                <a:rPr sz="6600" b="1" i="1" spc="-50" dirty="0">
                  <a:solidFill>
                    <a:srgbClr val="FFFFFF"/>
                  </a:solidFill>
                  <a:latin typeface="Calibri"/>
                  <a:cs typeface="Calibri"/>
                </a:rPr>
                <a:t>P D</a:t>
              </a:r>
              <a:endParaRPr sz="6600" dirty="0">
                <a:latin typeface="Calibri"/>
                <a:cs typeface="Calibri"/>
              </a:endParaRPr>
            </a:p>
          </p:txBody>
        </p:sp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9ECD578E-1195-4268-8CE0-C33E241437A6}"/>
                </a:ext>
              </a:extLst>
            </p:cNvPr>
            <p:cNvSpPr txBox="1"/>
            <p:nvPr/>
          </p:nvSpPr>
          <p:spPr>
            <a:xfrm>
              <a:off x="1615565" y="1658258"/>
              <a:ext cx="805815" cy="301164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40640" algn="ctr">
                <a:lnSpc>
                  <a:spcPct val="109300"/>
                </a:lnSpc>
                <a:spcBef>
                  <a:spcPts val="95"/>
                </a:spcBef>
              </a:pPr>
              <a:r>
                <a:rPr sz="6600" b="1" i="1" spc="-50" dirty="0">
                  <a:solidFill>
                    <a:srgbClr val="FFFFFF"/>
                  </a:solidFill>
                  <a:latin typeface="Calibri"/>
                  <a:cs typeface="Calibri"/>
                </a:rPr>
                <a:t>A C</a:t>
              </a:r>
              <a:endParaRPr sz="6600" dirty="0">
                <a:latin typeface="Calibri"/>
                <a:cs typeface="Calibri"/>
              </a:endParaRPr>
            </a:p>
          </p:txBody>
        </p:sp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BF0AC9D3-B96E-4D53-94A6-2483F0CCC67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8284" y="3992626"/>
              <a:ext cx="1404518" cy="1609394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C0DBAB4E-BD78-4843-A826-44602B5D548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659" y="1152321"/>
              <a:ext cx="1699742" cy="1518615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9" name="object 18">
              <a:extLst>
                <a:ext uri="{FF2B5EF4-FFF2-40B4-BE49-F238E27FC236}">
                  <a16:creationId xmlns:a16="http://schemas.microsoft.com/office/drawing/2014/main" id="{1A47A04D-3B7B-44D1-82C6-A88E58553F93}"/>
                </a:ext>
              </a:extLst>
            </p:cNvPr>
            <p:cNvGrpSpPr/>
            <p:nvPr/>
          </p:nvGrpSpPr>
          <p:grpSpPr>
            <a:xfrm>
              <a:off x="3757167" y="1219200"/>
              <a:ext cx="1723389" cy="4262120"/>
              <a:chOff x="3757167" y="1219200"/>
              <a:chExt cx="1723389" cy="4262120"/>
            </a:xfrm>
          </p:grpSpPr>
          <p:pic>
            <p:nvPicPr>
              <p:cNvPr id="20" name="object 19">
                <a:extLst>
                  <a:ext uri="{FF2B5EF4-FFF2-40B4-BE49-F238E27FC236}">
                    <a16:creationId xmlns:a16="http://schemas.microsoft.com/office/drawing/2014/main" id="{F3B184BF-6644-4B44-9848-3041C35A8BE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757167" y="3931920"/>
                <a:ext cx="1722996" cy="1548853"/>
              </a:xfrm>
              <a:prstGeom prst="rect">
                <a:avLst/>
              </a:prstGeom>
            </p:spPr>
          </p:pic>
          <p:pic>
            <p:nvPicPr>
              <p:cNvPr id="21" name="object 20">
                <a:extLst>
                  <a:ext uri="{FF2B5EF4-FFF2-40B4-BE49-F238E27FC236}">
                    <a16:creationId xmlns:a16="http://schemas.microsoft.com/office/drawing/2014/main" id="{EE21BCFD-D7C7-4E8B-8F35-12B67F73619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980687" y="1219200"/>
                <a:ext cx="1249680" cy="1481327"/>
              </a:xfrm>
              <a:prstGeom prst="rect">
                <a:avLst/>
              </a:prstGeom>
            </p:spPr>
          </p:pic>
        </p:grp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E54A0059-FAB9-4702-B01A-C68509E0F114}"/>
              </a:ext>
            </a:extLst>
          </p:cNvPr>
          <p:cNvSpPr txBox="1">
            <a:spLocks/>
          </p:cNvSpPr>
          <p:nvPr/>
        </p:nvSpPr>
        <p:spPr>
          <a:xfrm>
            <a:off x="645740" y="260647"/>
            <a:ext cx="7886700" cy="64807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PDCA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752E18E-30C7-40FC-AC84-6C85A40EEAAE}"/>
              </a:ext>
            </a:extLst>
          </p:cNvPr>
          <p:cNvSpPr/>
          <p:nvPr/>
        </p:nvSpPr>
        <p:spPr>
          <a:xfrm>
            <a:off x="3839484" y="1928230"/>
            <a:ext cx="4032448" cy="599666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PLANO DE AÇÃO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243C5484-3573-45C2-BD7A-FF3A4A8656EB}"/>
              </a:ext>
            </a:extLst>
          </p:cNvPr>
          <p:cNvSpPr/>
          <p:nvPr/>
        </p:nvSpPr>
        <p:spPr>
          <a:xfrm>
            <a:off x="3839484" y="2730917"/>
            <a:ext cx="4032448" cy="599666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IMPLANTAÇÃO :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A556C253-2B77-42C0-8D18-8B6219195424}"/>
              </a:ext>
            </a:extLst>
          </p:cNvPr>
          <p:cNvSpPr/>
          <p:nvPr/>
        </p:nvSpPr>
        <p:spPr>
          <a:xfrm>
            <a:off x="3839484" y="3533604"/>
            <a:ext cx="4032448" cy="599666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DISTRIBUIÇÃO DE DEMANDAS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EFFE6789-FC4B-45E7-8AF4-CA64BF32938A}"/>
              </a:ext>
            </a:extLst>
          </p:cNvPr>
          <p:cNvSpPr/>
          <p:nvPr/>
        </p:nvSpPr>
        <p:spPr>
          <a:xfrm>
            <a:off x="3839484" y="4341644"/>
            <a:ext cx="4032448" cy="599666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MEDIDAS CORRETIVAS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A546F35-A668-4C79-8042-7C6015B85B57}"/>
              </a:ext>
            </a:extLst>
          </p:cNvPr>
          <p:cNvSpPr/>
          <p:nvPr/>
        </p:nvSpPr>
        <p:spPr>
          <a:xfrm>
            <a:off x="3839484" y="5133590"/>
            <a:ext cx="4032448" cy="599666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MEDIDAS PREVENTIVAS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7EF1A2F-895F-4B7D-82D1-A6F5412515F9}"/>
              </a:ext>
            </a:extLst>
          </p:cNvPr>
          <p:cNvSpPr/>
          <p:nvPr/>
        </p:nvSpPr>
        <p:spPr>
          <a:xfrm>
            <a:off x="3839484" y="1125543"/>
            <a:ext cx="4032448" cy="599666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PGR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59C973E3-EBAB-4502-844E-B0EBDA22DC81}"/>
              </a:ext>
            </a:extLst>
          </p:cNvPr>
          <p:cNvSpPr/>
          <p:nvPr/>
        </p:nvSpPr>
        <p:spPr>
          <a:xfrm>
            <a:off x="3839484" y="5933583"/>
            <a:ext cx="4032448" cy="599666"/>
          </a:xfrm>
          <a:prstGeom prst="rect">
            <a:avLst/>
          </a:prstGeom>
          <a:solidFill>
            <a:srgbClr val="0066CC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REVISÃO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5DA58EBE-987A-47DA-9A12-53F3FA786260}"/>
              </a:ext>
            </a:extLst>
          </p:cNvPr>
          <p:cNvCxnSpPr>
            <a:cxnSpLocks/>
            <a:stCxn id="29" idx="2"/>
            <a:endCxn id="6" idx="0"/>
          </p:cNvCxnSpPr>
          <p:nvPr/>
        </p:nvCxnSpPr>
        <p:spPr>
          <a:xfrm>
            <a:off x="5855708" y="1725209"/>
            <a:ext cx="0" cy="20302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72AD4D5E-0ABB-4BE5-B00F-9F58DBAB5DC6}"/>
              </a:ext>
            </a:extLst>
          </p:cNvPr>
          <p:cNvCxnSpPr>
            <a:cxnSpLocks/>
            <a:stCxn id="6" idx="2"/>
            <a:endCxn id="25" idx="0"/>
          </p:cNvCxnSpPr>
          <p:nvPr/>
        </p:nvCxnSpPr>
        <p:spPr>
          <a:xfrm>
            <a:off x="5855708" y="2527896"/>
            <a:ext cx="0" cy="20302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2AA0B397-E320-4504-B192-AF11FFE0056B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5855708" y="3330583"/>
            <a:ext cx="0" cy="20302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7F35A12A-FFAA-49D7-8647-9EBCA587E9F1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5855708" y="4133270"/>
            <a:ext cx="0" cy="20837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8BC95876-76EA-4D37-8030-17C13391DC42}"/>
              </a:ext>
            </a:extLst>
          </p:cNvPr>
          <p:cNvCxnSpPr>
            <a:cxnSpLocks/>
            <a:stCxn id="27" idx="2"/>
            <a:endCxn id="28" idx="0"/>
          </p:cNvCxnSpPr>
          <p:nvPr/>
        </p:nvCxnSpPr>
        <p:spPr>
          <a:xfrm>
            <a:off x="5855708" y="4941310"/>
            <a:ext cx="0" cy="19228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9675DACA-E668-4F29-A751-B62BF50800B2}"/>
              </a:ext>
            </a:extLst>
          </p:cNvPr>
          <p:cNvCxnSpPr>
            <a:cxnSpLocks/>
            <a:stCxn id="28" idx="2"/>
            <a:endCxn id="30" idx="0"/>
          </p:cNvCxnSpPr>
          <p:nvPr/>
        </p:nvCxnSpPr>
        <p:spPr>
          <a:xfrm>
            <a:off x="5855708" y="5733256"/>
            <a:ext cx="0" cy="20032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: Angulado 49">
            <a:extLst>
              <a:ext uri="{FF2B5EF4-FFF2-40B4-BE49-F238E27FC236}">
                <a16:creationId xmlns:a16="http://schemas.microsoft.com/office/drawing/2014/main" id="{1C74AEFD-6984-4F1F-8BC0-CE0486146D48}"/>
              </a:ext>
            </a:extLst>
          </p:cNvPr>
          <p:cNvCxnSpPr>
            <a:cxnSpLocks/>
            <a:stCxn id="30" idx="2"/>
            <a:endCxn id="29" idx="0"/>
          </p:cNvCxnSpPr>
          <p:nvPr/>
        </p:nvCxnSpPr>
        <p:spPr>
          <a:xfrm rot="5400000" flipH="1">
            <a:off x="3151855" y="3829396"/>
            <a:ext cx="5407706" cy="12700"/>
          </a:xfrm>
          <a:prstGeom prst="bentConnector5">
            <a:avLst>
              <a:gd name="adj1" fmla="val -4227"/>
              <a:gd name="adj2" fmla="val 17675780"/>
              <a:gd name="adj3" fmla="val 104227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737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0" y="17621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7F84CB7-4B63-471E-AC58-E0DAC4E83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/>
          <a:stretch/>
        </p:blipFill>
        <p:spPr>
          <a:xfrm>
            <a:off x="12526" y="-27385"/>
            <a:ext cx="9144000" cy="688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45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F894D8A-B0BE-4A1B-AB5C-07516932D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3" r="1176"/>
          <a:stretch/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26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1">
            <a:extLst>
              <a:ext uri="{FF2B5EF4-FFF2-40B4-BE49-F238E27FC236}">
                <a16:creationId xmlns:a16="http://schemas.microsoft.com/office/drawing/2014/main" id="{D64EAFD8-52D5-49D5-8355-CCC3693D0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610"/>
            <a:ext cx="8229600" cy="5428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SANTA CASA OFERECE</a:t>
            </a:r>
          </a:p>
          <a:p>
            <a:pPr marL="0" indent="0" algn="ctr">
              <a:buNone/>
            </a:pPr>
            <a:endParaRPr lang="pt-BR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5C8EA32-64F1-48BD-A3C7-E892250B7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88"/>
            <a:ext cx="9131364" cy="649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3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67D8CC1-6D29-4EEC-B2DD-97D86F6A5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58655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REUNIÃO TEMÁTICA DE RH</a:t>
            </a:r>
          </a:p>
          <a:p>
            <a:pPr marL="0" indent="0" algn="ctr">
              <a:buNone/>
            </a:pPr>
            <a:endParaRPr lang="pt-BR" sz="4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sz="4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sz="4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BR" sz="4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 OBRIGADO!</a:t>
            </a:r>
          </a:p>
        </p:txBody>
      </p:sp>
    </p:spTree>
    <p:extLst>
      <p:ext uri="{BB962C8B-B14F-4D97-AF65-F5344CB8AC3E}">
        <p14:creationId xmlns:p14="http://schemas.microsoft.com/office/powerpoint/2010/main" val="3466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0" y="17621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DC3477C-A4C0-061B-8CC2-050084B6B41B}"/>
              </a:ext>
            </a:extLst>
          </p:cNvPr>
          <p:cNvSpPr txBox="1">
            <a:spLocks/>
          </p:cNvSpPr>
          <p:nvPr/>
        </p:nvSpPr>
        <p:spPr>
          <a:xfrm>
            <a:off x="645740" y="245939"/>
            <a:ext cx="7886700" cy="66278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REUNIÃO TEMÁTICA DE RH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2CDAF97-16D1-45A0-8AAA-6466AFC34282}"/>
              </a:ext>
            </a:extLst>
          </p:cNvPr>
          <p:cNvSpPr txBox="1"/>
          <p:nvPr/>
        </p:nvSpPr>
        <p:spPr>
          <a:xfrm>
            <a:off x="1043608" y="1484784"/>
            <a:ext cx="7488832" cy="5157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800" dirty="0">
                <a:solidFill>
                  <a:schemeClr val="accent1">
                    <a:lumMod val="75000"/>
                  </a:schemeClr>
                </a:solidFill>
              </a:rPr>
              <a:t>NR 01 E OS DESAFIOS INSTITUCIONAIS NA GESTÃO DOS RISCOS PSICOSSOCIAIS</a:t>
            </a:r>
          </a:p>
          <a:p>
            <a:pPr algn="ctr">
              <a:lnSpc>
                <a:spcPct val="250000"/>
              </a:lnSpc>
            </a:pP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2339079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0" y="17621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DC3477C-A4C0-061B-8CC2-050084B6B41B}"/>
              </a:ext>
            </a:extLst>
          </p:cNvPr>
          <p:cNvSpPr txBox="1">
            <a:spLocks/>
          </p:cNvSpPr>
          <p:nvPr/>
        </p:nvSpPr>
        <p:spPr>
          <a:xfrm>
            <a:off x="628650" y="265362"/>
            <a:ext cx="7886700" cy="66278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LINE – FATORES PSICOSSOCIAIS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7D0BC3C-1807-4E7B-BD95-EF950C9B9E3E}"/>
              </a:ext>
            </a:extLst>
          </p:cNvPr>
          <p:cNvSpPr txBox="1"/>
          <p:nvPr/>
        </p:nvSpPr>
        <p:spPr>
          <a:xfrm>
            <a:off x="323528" y="1444224"/>
            <a:ext cx="8640960" cy="3737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800" kern="0" dirty="0">
              <a:solidFill>
                <a:srgbClr val="231F2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kern="0" dirty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kern="0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600" kern="0" dirty="0">
              <a:solidFill>
                <a:srgbClr val="231F2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600" kern="0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600" kern="0" dirty="0">
              <a:solidFill>
                <a:srgbClr val="231F2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600" kern="0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600" kern="0" dirty="0">
              <a:solidFill>
                <a:srgbClr val="231F2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600" kern="0" dirty="0">
              <a:solidFill>
                <a:srgbClr val="231F2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BC225EBE-1926-487C-ADC9-F01FB46653E1}"/>
              </a:ext>
            </a:extLst>
          </p:cNvPr>
          <p:cNvGraphicFramePr/>
          <p:nvPr/>
        </p:nvGraphicFramePr>
        <p:xfrm>
          <a:off x="304091" y="1100861"/>
          <a:ext cx="8535818" cy="4992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513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6226A9E-42D6-4EBC-A052-A0139EB5DF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/>
          <a:stretch/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7AB3BA9-173B-41A9-8E4D-58C03C5AC276}"/>
              </a:ext>
            </a:extLst>
          </p:cNvPr>
          <p:cNvSpPr txBox="1"/>
          <p:nvPr/>
        </p:nvSpPr>
        <p:spPr>
          <a:xfrm>
            <a:off x="0" y="1536174"/>
            <a:ext cx="9144000" cy="3785652"/>
          </a:xfrm>
          <a:prstGeom prst="rect">
            <a:avLst/>
          </a:prstGeom>
          <a:solidFill>
            <a:srgbClr val="0081E2"/>
          </a:solidFill>
          <a:ln>
            <a:solidFill>
              <a:srgbClr val="0081E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4800" dirty="0">
                <a:solidFill>
                  <a:schemeClr val="bg1"/>
                </a:solidFill>
                <a:latin typeface="Google Sans"/>
              </a:rPr>
              <a:t>VIGÊNCIA                                                    </a:t>
            </a:r>
            <a:r>
              <a:rPr lang="pt-BR" sz="4800" b="0" i="0" dirty="0">
                <a:solidFill>
                  <a:schemeClr val="bg1"/>
                </a:solidFill>
                <a:effectLst/>
                <a:latin typeface="Google Sans"/>
              </a:rPr>
              <a:t>A partir de 26 de  maio de 2026 o PGR deverá analisar os fatores de riscos psicossociais </a:t>
            </a:r>
            <a:endParaRPr lang="pt-BR" sz="4800" dirty="0">
              <a:solidFill>
                <a:schemeClr val="bg1"/>
              </a:solidFill>
              <a:latin typeface="Google Sans"/>
            </a:endParaRPr>
          </a:p>
          <a:p>
            <a:pPr algn="ctr"/>
            <a:endParaRPr lang="pt-BR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9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0" y="17621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DC3477C-A4C0-061B-8CC2-050084B6B41B}"/>
              </a:ext>
            </a:extLst>
          </p:cNvPr>
          <p:cNvSpPr txBox="1">
            <a:spLocks/>
          </p:cNvSpPr>
          <p:nvPr/>
        </p:nvSpPr>
        <p:spPr>
          <a:xfrm>
            <a:off x="645740" y="245939"/>
            <a:ext cx="7886700" cy="66278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DE TRABALHO NR 01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F0B84A5-2336-4318-84D7-516ADAD52E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0233072"/>
              </p:ext>
            </p:extLst>
          </p:nvPr>
        </p:nvGraphicFramePr>
        <p:xfrm>
          <a:off x="827584" y="908720"/>
          <a:ext cx="7704856" cy="5112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7892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B812A14-F2F0-4BF5-8C12-F917ED88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8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9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AB4405D-DD23-487E-9F7A-EBACE5B27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r="1963" b="3139"/>
          <a:stretch/>
        </p:blipFill>
        <p:spPr>
          <a:xfrm>
            <a:off x="0" y="0"/>
            <a:ext cx="9144000" cy="6021288"/>
          </a:xfrm>
        </p:spPr>
      </p:pic>
    </p:spTree>
    <p:extLst>
      <p:ext uri="{BB962C8B-B14F-4D97-AF65-F5344CB8AC3E}">
        <p14:creationId xmlns:p14="http://schemas.microsoft.com/office/powerpoint/2010/main" val="1293684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2004CAB-5FCE-4D7D-A62F-ADC1FBE4C56F}"/>
              </a:ext>
            </a:extLst>
          </p:cNvPr>
          <p:cNvGrpSpPr/>
          <p:nvPr/>
        </p:nvGrpSpPr>
        <p:grpSpPr>
          <a:xfrm>
            <a:off x="107504" y="2199565"/>
            <a:ext cx="2664296" cy="2458870"/>
            <a:chOff x="500659" y="1152321"/>
            <a:chExt cx="4979897" cy="4449699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F8F05F1A-AE86-4910-9BFC-0CB88EF41BD2}"/>
                </a:ext>
              </a:extLst>
            </p:cNvPr>
            <p:cNvSpPr/>
            <p:nvPr/>
          </p:nvSpPr>
          <p:spPr>
            <a:xfrm>
              <a:off x="2974847" y="1405128"/>
              <a:ext cx="1923414" cy="1926589"/>
            </a:xfrm>
            <a:custGeom>
              <a:avLst/>
              <a:gdLst/>
              <a:ahLst/>
              <a:cxnLst/>
              <a:rect l="l" t="t" r="r" b="b"/>
              <a:pathLst>
                <a:path w="1923414" h="1926589">
                  <a:moveTo>
                    <a:pt x="64134" y="0"/>
                  </a:moveTo>
                  <a:lnTo>
                    <a:pt x="0" y="3301"/>
                  </a:lnTo>
                  <a:lnTo>
                    <a:pt x="0" y="1926336"/>
                  </a:lnTo>
                  <a:lnTo>
                    <a:pt x="1920113" y="1926336"/>
                  </a:lnTo>
                  <a:lnTo>
                    <a:pt x="1923288" y="1862074"/>
                  </a:lnTo>
                  <a:lnTo>
                    <a:pt x="1922680" y="1814016"/>
                  </a:lnTo>
                  <a:lnTo>
                    <a:pt x="1920868" y="1766258"/>
                  </a:lnTo>
                  <a:lnTo>
                    <a:pt x="1917866" y="1718815"/>
                  </a:lnTo>
                  <a:lnTo>
                    <a:pt x="1913689" y="1671700"/>
                  </a:lnTo>
                  <a:lnTo>
                    <a:pt x="1908351" y="1624929"/>
                  </a:lnTo>
                  <a:lnTo>
                    <a:pt x="1901866" y="1578516"/>
                  </a:lnTo>
                  <a:lnTo>
                    <a:pt x="1894250" y="1532475"/>
                  </a:lnTo>
                  <a:lnTo>
                    <a:pt x="1885517" y="1486822"/>
                  </a:lnTo>
                  <a:lnTo>
                    <a:pt x="1875681" y="1441572"/>
                  </a:lnTo>
                  <a:lnTo>
                    <a:pt x="1864757" y="1396738"/>
                  </a:lnTo>
                  <a:lnTo>
                    <a:pt x="1852760" y="1352335"/>
                  </a:lnTo>
                  <a:lnTo>
                    <a:pt x="1839705" y="1308378"/>
                  </a:lnTo>
                  <a:lnTo>
                    <a:pt x="1825605" y="1264882"/>
                  </a:lnTo>
                  <a:lnTo>
                    <a:pt x="1810476" y="1221860"/>
                  </a:lnTo>
                  <a:lnTo>
                    <a:pt x="1794332" y="1179329"/>
                  </a:lnTo>
                  <a:lnTo>
                    <a:pt x="1777188" y="1137302"/>
                  </a:lnTo>
                  <a:lnTo>
                    <a:pt x="1759058" y="1095795"/>
                  </a:lnTo>
                  <a:lnTo>
                    <a:pt x="1739957" y="1054821"/>
                  </a:lnTo>
                  <a:lnTo>
                    <a:pt x="1719900" y="1014395"/>
                  </a:lnTo>
                  <a:lnTo>
                    <a:pt x="1698900" y="974532"/>
                  </a:lnTo>
                  <a:lnTo>
                    <a:pt x="1676974" y="935247"/>
                  </a:lnTo>
                  <a:lnTo>
                    <a:pt x="1654135" y="896554"/>
                  </a:lnTo>
                  <a:lnTo>
                    <a:pt x="1630398" y="858468"/>
                  </a:lnTo>
                  <a:lnTo>
                    <a:pt x="1605777" y="821004"/>
                  </a:lnTo>
                  <a:lnTo>
                    <a:pt x="1580287" y="784175"/>
                  </a:lnTo>
                  <a:lnTo>
                    <a:pt x="1553944" y="747998"/>
                  </a:lnTo>
                  <a:lnTo>
                    <a:pt x="1526760" y="712485"/>
                  </a:lnTo>
                  <a:lnTo>
                    <a:pt x="1498752" y="677653"/>
                  </a:lnTo>
                  <a:lnTo>
                    <a:pt x="1469933" y="643516"/>
                  </a:lnTo>
                  <a:lnTo>
                    <a:pt x="1440318" y="610087"/>
                  </a:lnTo>
                  <a:lnTo>
                    <a:pt x="1409922" y="577383"/>
                  </a:lnTo>
                  <a:lnTo>
                    <a:pt x="1378759" y="545417"/>
                  </a:lnTo>
                  <a:lnTo>
                    <a:pt x="1346844" y="514204"/>
                  </a:lnTo>
                  <a:lnTo>
                    <a:pt x="1314192" y="483759"/>
                  </a:lnTo>
                  <a:lnTo>
                    <a:pt x="1280817" y="454097"/>
                  </a:lnTo>
                  <a:lnTo>
                    <a:pt x="1246734" y="425231"/>
                  </a:lnTo>
                  <a:lnTo>
                    <a:pt x="1211957" y="397177"/>
                  </a:lnTo>
                  <a:lnTo>
                    <a:pt x="1176501" y="369950"/>
                  </a:lnTo>
                  <a:lnTo>
                    <a:pt x="1140381" y="343563"/>
                  </a:lnTo>
                  <a:lnTo>
                    <a:pt x="1103610" y="318033"/>
                  </a:lnTo>
                  <a:lnTo>
                    <a:pt x="1066205" y="293372"/>
                  </a:lnTo>
                  <a:lnTo>
                    <a:pt x="1028179" y="269596"/>
                  </a:lnTo>
                  <a:lnTo>
                    <a:pt x="989547" y="246719"/>
                  </a:lnTo>
                  <a:lnTo>
                    <a:pt x="950323" y="224757"/>
                  </a:lnTo>
                  <a:lnTo>
                    <a:pt x="910523" y="203723"/>
                  </a:lnTo>
                  <a:lnTo>
                    <a:pt x="870160" y="183633"/>
                  </a:lnTo>
                  <a:lnTo>
                    <a:pt x="829250" y="164501"/>
                  </a:lnTo>
                  <a:lnTo>
                    <a:pt x="787806" y="146341"/>
                  </a:lnTo>
                  <a:lnTo>
                    <a:pt x="745845" y="129169"/>
                  </a:lnTo>
                  <a:lnTo>
                    <a:pt x="703379" y="112998"/>
                  </a:lnTo>
                  <a:lnTo>
                    <a:pt x="660424" y="97844"/>
                  </a:lnTo>
                  <a:lnTo>
                    <a:pt x="616995" y="83721"/>
                  </a:lnTo>
                  <a:lnTo>
                    <a:pt x="573105" y="70644"/>
                  </a:lnTo>
                  <a:lnTo>
                    <a:pt x="528770" y="58627"/>
                  </a:lnTo>
                  <a:lnTo>
                    <a:pt x="484004" y="47685"/>
                  </a:lnTo>
                  <a:lnTo>
                    <a:pt x="438822" y="37833"/>
                  </a:lnTo>
                  <a:lnTo>
                    <a:pt x="393239" y="29086"/>
                  </a:lnTo>
                  <a:lnTo>
                    <a:pt x="347268" y="21457"/>
                  </a:lnTo>
                  <a:lnTo>
                    <a:pt x="300925" y="14961"/>
                  </a:lnTo>
                  <a:lnTo>
                    <a:pt x="254224" y="9614"/>
                  </a:lnTo>
                  <a:lnTo>
                    <a:pt x="207180" y="5430"/>
                  </a:lnTo>
                  <a:lnTo>
                    <a:pt x="159807" y="2423"/>
                  </a:lnTo>
                  <a:lnTo>
                    <a:pt x="112121" y="608"/>
                  </a:lnTo>
                  <a:lnTo>
                    <a:pt x="64134" y="0"/>
                  </a:lnTo>
                  <a:close/>
                </a:path>
              </a:pathLst>
            </a:custGeom>
            <a:solidFill>
              <a:srgbClr val="0066CC"/>
            </a:solidFill>
            <a:ln>
              <a:solidFill>
                <a:srgbClr val="0081E2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1100" dirty="0"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A4C4DD26-9732-4454-83C8-78F0B8CA3AB3}"/>
                </a:ext>
              </a:extLst>
            </p:cNvPr>
            <p:cNvSpPr/>
            <p:nvPr/>
          </p:nvSpPr>
          <p:spPr>
            <a:xfrm>
              <a:off x="972312" y="1405127"/>
              <a:ext cx="3926204" cy="3926204"/>
            </a:xfrm>
            <a:custGeom>
              <a:avLst/>
              <a:gdLst/>
              <a:ahLst/>
              <a:cxnLst/>
              <a:rect l="l" t="t" r="r" b="b"/>
              <a:pathLst>
                <a:path w="3926204" h="3926204">
                  <a:moveTo>
                    <a:pt x="1923288" y="3302"/>
                  </a:moveTo>
                  <a:lnTo>
                    <a:pt x="1859153" y="0"/>
                  </a:lnTo>
                  <a:lnTo>
                    <a:pt x="1811159" y="609"/>
                  </a:lnTo>
                  <a:lnTo>
                    <a:pt x="1763471" y="2425"/>
                  </a:lnTo>
                  <a:lnTo>
                    <a:pt x="1716100" y="5435"/>
                  </a:lnTo>
                  <a:lnTo>
                    <a:pt x="1669059" y="9626"/>
                  </a:lnTo>
                  <a:lnTo>
                    <a:pt x="1622361" y="14973"/>
                  </a:lnTo>
                  <a:lnTo>
                    <a:pt x="1576019" y="21463"/>
                  </a:lnTo>
                  <a:lnTo>
                    <a:pt x="1530045" y="29095"/>
                  </a:lnTo>
                  <a:lnTo>
                    <a:pt x="1484464" y="37846"/>
                  </a:lnTo>
                  <a:lnTo>
                    <a:pt x="1439278" y="47688"/>
                  </a:lnTo>
                  <a:lnTo>
                    <a:pt x="1394510" y="58635"/>
                  </a:lnTo>
                  <a:lnTo>
                    <a:pt x="1350175" y="70650"/>
                  </a:lnTo>
                  <a:lnTo>
                    <a:pt x="1306283" y="83731"/>
                  </a:lnTo>
                  <a:lnTo>
                    <a:pt x="1262862" y="97853"/>
                  </a:lnTo>
                  <a:lnTo>
                    <a:pt x="1219898" y="113004"/>
                  </a:lnTo>
                  <a:lnTo>
                    <a:pt x="1177442" y="129171"/>
                  </a:lnTo>
                  <a:lnTo>
                    <a:pt x="1135468" y="146342"/>
                  </a:lnTo>
                  <a:lnTo>
                    <a:pt x="1094028" y="164503"/>
                  </a:lnTo>
                  <a:lnTo>
                    <a:pt x="1053122" y="183642"/>
                  </a:lnTo>
                  <a:lnTo>
                    <a:pt x="1012761" y="203733"/>
                  </a:lnTo>
                  <a:lnTo>
                    <a:pt x="972959" y="224764"/>
                  </a:lnTo>
                  <a:lnTo>
                    <a:pt x="933729" y="246722"/>
                  </a:lnTo>
                  <a:lnTo>
                    <a:pt x="895108" y="269608"/>
                  </a:lnTo>
                  <a:lnTo>
                    <a:pt x="857072" y="293382"/>
                  </a:lnTo>
                  <a:lnTo>
                    <a:pt x="819670" y="318033"/>
                  </a:lnTo>
                  <a:lnTo>
                    <a:pt x="782904" y="343573"/>
                  </a:lnTo>
                  <a:lnTo>
                    <a:pt x="746785" y="369951"/>
                  </a:lnTo>
                  <a:lnTo>
                    <a:pt x="711327" y="397179"/>
                  </a:lnTo>
                  <a:lnTo>
                    <a:pt x="676541" y="425234"/>
                  </a:lnTo>
                  <a:lnTo>
                    <a:pt x="642467" y="454101"/>
                  </a:lnTo>
                  <a:lnTo>
                    <a:pt x="609092" y="483768"/>
                  </a:lnTo>
                  <a:lnTo>
                    <a:pt x="576440" y="514210"/>
                  </a:lnTo>
                  <a:lnTo>
                    <a:pt x="544525" y="545426"/>
                  </a:lnTo>
                  <a:lnTo>
                    <a:pt x="513359" y="577392"/>
                  </a:lnTo>
                  <a:lnTo>
                    <a:pt x="482968" y="610095"/>
                  </a:lnTo>
                  <a:lnTo>
                    <a:pt x="453351" y="643521"/>
                  </a:lnTo>
                  <a:lnTo>
                    <a:pt x="424535" y="677659"/>
                  </a:lnTo>
                  <a:lnTo>
                    <a:pt x="396519" y="712495"/>
                  </a:lnTo>
                  <a:lnTo>
                    <a:pt x="369341" y="748004"/>
                  </a:lnTo>
                  <a:lnTo>
                    <a:pt x="342988" y="784186"/>
                  </a:lnTo>
                  <a:lnTo>
                    <a:pt x="317500" y="821004"/>
                  </a:lnTo>
                  <a:lnTo>
                    <a:pt x="292887" y="858469"/>
                  </a:lnTo>
                  <a:lnTo>
                    <a:pt x="269151" y="896556"/>
                  </a:lnTo>
                  <a:lnTo>
                    <a:pt x="246303" y="935253"/>
                  </a:lnTo>
                  <a:lnTo>
                    <a:pt x="224383" y="974534"/>
                  </a:lnTo>
                  <a:lnTo>
                    <a:pt x="203377" y="1014399"/>
                  </a:lnTo>
                  <a:lnTo>
                    <a:pt x="183324" y="1054823"/>
                  </a:lnTo>
                  <a:lnTo>
                    <a:pt x="164223" y="1095806"/>
                  </a:lnTo>
                  <a:lnTo>
                    <a:pt x="146088" y="1137310"/>
                  </a:lnTo>
                  <a:lnTo>
                    <a:pt x="128943" y="1179334"/>
                  </a:lnTo>
                  <a:lnTo>
                    <a:pt x="112801" y="1221867"/>
                  </a:lnTo>
                  <a:lnTo>
                    <a:pt x="97675" y="1264894"/>
                  </a:lnTo>
                  <a:lnTo>
                    <a:pt x="83578" y="1308379"/>
                  </a:lnTo>
                  <a:lnTo>
                    <a:pt x="70523" y="1352346"/>
                  </a:lnTo>
                  <a:lnTo>
                    <a:pt x="58521" y="1396746"/>
                  </a:lnTo>
                  <a:lnTo>
                    <a:pt x="47599" y="1441577"/>
                  </a:lnTo>
                  <a:lnTo>
                    <a:pt x="37769" y="1486827"/>
                  </a:lnTo>
                  <a:lnTo>
                    <a:pt x="29032" y="1532483"/>
                  </a:lnTo>
                  <a:lnTo>
                    <a:pt x="21412" y="1578521"/>
                  </a:lnTo>
                  <a:lnTo>
                    <a:pt x="14935" y="1624939"/>
                  </a:lnTo>
                  <a:lnTo>
                    <a:pt x="9588" y="1671701"/>
                  </a:lnTo>
                  <a:lnTo>
                    <a:pt x="5410" y="1718818"/>
                  </a:lnTo>
                  <a:lnTo>
                    <a:pt x="2413" y="1766265"/>
                  </a:lnTo>
                  <a:lnTo>
                    <a:pt x="596" y="1814017"/>
                  </a:lnTo>
                  <a:lnTo>
                    <a:pt x="0" y="1862074"/>
                  </a:lnTo>
                  <a:lnTo>
                    <a:pt x="3238" y="1926336"/>
                  </a:lnTo>
                  <a:lnTo>
                    <a:pt x="1923288" y="1926336"/>
                  </a:lnTo>
                  <a:lnTo>
                    <a:pt x="1923288" y="3302"/>
                  </a:lnTo>
                  <a:close/>
                </a:path>
                <a:path w="3926204" h="3926204">
                  <a:moveTo>
                    <a:pt x="1926336" y="1999488"/>
                  </a:moveTo>
                  <a:lnTo>
                    <a:pt x="6286" y="1999488"/>
                  </a:lnTo>
                  <a:lnTo>
                    <a:pt x="3048" y="2063750"/>
                  </a:lnTo>
                  <a:lnTo>
                    <a:pt x="3644" y="2111819"/>
                  </a:lnTo>
                  <a:lnTo>
                    <a:pt x="5461" y="2159571"/>
                  </a:lnTo>
                  <a:lnTo>
                    <a:pt x="8458" y="2207018"/>
                  </a:lnTo>
                  <a:lnTo>
                    <a:pt x="12636" y="2254135"/>
                  </a:lnTo>
                  <a:lnTo>
                    <a:pt x="17983" y="2300897"/>
                  </a:lnTo>
                  <a:lnTo>
                    <a:pt x="24460" y="2347315"/>
                  </a:lnTo>
                  <a:lnTo>
                    <a:pt x="32080" y="2393353"/>
                  </a:lnTo>
                  <a:lnTo>
                    <a:pt x="40817" y="2439009"/>
                  </a:lnTo>
                  <a:lnTo>
                    <a:pt x="50647" y="2484259"/>
                  </a:lnTo>
                  <a:lnTo>
                    <a:pt x="61569" y="2529090"/>
                  </a:lnTo>
                  <a:lnTo>
                    <a:pt x="73571" y="2573490"/>
                  </a:lnTo>
                  <a:lnTo>
                    <a:pt x="86626" y="2617457"/>
                  </a:lnTo>
                  <a:lnTo>
                    <a:pt x="100723" y="2660942"/>
                  </a:lnTo>
                  <a:lnTo>
                    <a:pt x="115849" y="2703969"/>
                  </a:lnTo>
                  <a:lnTo>
                    <a:pt x="131991" y="2746502"/>
                  </a:lnTo>
                  <a:lnTo>
                    <a:pt x="149136" y="2788526"/>
                  </a:lnTo>
                  <a:lnTo>
                    <a:pt x="167271" y="2830030"/>
                  </a:lnTo>
                  <a:lnTo>
                    <a:pt x="186372" y="2871012"/>
                  </a:lnTo>
                  <a:lnTo>
                    <a:pt x="206425" y="2911437"/>
                  </a:lnTo>
                  <a:lnTo>
                    <a:pt x="227431" y="2951302"/>
                  </a:lnTo>
                  <a:lnTo>
                    <a:pt x="249351" y="2990583"/>
                  </a:lnTo>
                  <a:lnTo>
                    <a:pt x="272199" y="3029280"/>
                  </a:lnTo>
                  <a:lnTo>
                    <a:pt x="295935" y="3067367"/>
                  </a:lnTo>
                  <a:lnTo>
                    <a:pt x="320548" y="3104832"/>
                  </a:lnTo>
                  <a:lnTo>
                    <a:pt x="346036" y="3141649"/>
                  </a:lnTo>
                  <a:lnTo>
                    <a:pt x="372389" y="3177832"/>
                  </a:lnTo>
                  <a:lnTo>
                    <a:pt x="399567" y="3213341"/>
                  </a:lnTo>
                  <a:lnTo>
                    <a:pt x="427583" y="3248177"/>
                  </a:lnTo>
                  <a:lnTo>
                    <a:pt x="456399" y="3282315"/>
                  </a:lnTo>
                  <a:lnTo>
                    <a:pt x="486016" y="3315741"/>
                  </a:lnTo>
                  <a:lnTo>
                    <a:pt x="516407" y="3348444"/>
                  </a:lnTo>
                  <a:lnTo>
                    <a:pt x="547573" y="3380409"/>
                  </a:lnTo>
                  <a:lnTo>
                    <a:pt x="579488" y="3411626"/>
                  </a:lnTo>
                  <a:lnTo>
                    <a:pt x="612140" y="3442068"/>
                  </a:lnTo>
                  <a:lnTo>
                    <a:pt x="645515" y="3471735"/>
                  </a:lnTo>
                  <a:lnTo>
                    <a:pt x="679589" y="3500602"/>
                  </a:lnTo>
                  <a:lnTo>
                    <a:pt x="714375" y="3528657"/>
                  </a:lnTo>
                  <a:lnTo>
                    <a:pt x="749833" y="3555885"/>
                  </a:lnTo>
                  <a:lnTo>
                    <a:pt x="785952" y="3582263"/>
                  </a:lnTo>
                  <a:lnTo>
                    <a:pt x="822718" y="3607803"/>
                  </a:lnTo>
                  <a:lnTo>
                    <a:pt x="860120" y="3632454"/>
                  </a:lnTo>
                  <a:lnTo>
                    <a:pt x="898156" y="3656228"/>
                  </a:lnTo>
                  <a:lnTo>
                    <a:pt x="936777" y="3679113"/>
                  </a:lnTo>
                  <a:lnTo>
                    <a:pt x="976007" y="3701072"/>
                  </a:lnTo>
                  <a:lnTo>
                    <a:pt x="1015809" y="3722103"/>
                  </a:lnTo>
                  <a:lnTo>
                    <a:pt x="1056170" y="3742194"/>
                  </a:lnTo>
                  <a:lnTo>
                    <a:pt x="1097076" y="3761333"/>
                  </a:lnTo>
                  <a:lnTo>
                    <a:pt x="1138516" y="3779494"/>
                  </a:lnTo>
                  <a:lnTo>
                    <a:pt x="1180490" y="3796665"/>
                  </a:lnTo>
                  <a:lnTo>
                    <a:pt x="1222946" y="3812832"/>
                  </a:lnTo>
                  <a:lnTo>
                    <a:pt x="1265910" y="3827983"/>
                  </a:lnTo>
                  <a:lnTo>
                    <a:pt x="1309331" y="3842105"/>
                  </a:lnTo>
                  <a:lnTo>
                    <a:pt x="1353223" y="3855186"/>
                  </a:lnTo>
                  <a:lnTo>
                    <a:pt x="1397558" y="3867200"/>
                  </a:lnTo>
                  <a:lnTo>
                    <a:pt x="1442326" y="3878148"/>
                  </a:lnTo>
                  <a:lnTo>
                    <a:pt x="1487512" y="3887990"/>
                  </a:lnTo>
                  <a:lnTo>
                    <a:pt x="1533093" y="3896741"/>
                  </a:lnTo>
                  <a:lnTo>
                    <a:pt x="1579067" y="3904373"/>
                  </a:lnTo>
                  <a:lnTo>
                    <a:pt x="1625409" y="3910863"/>
                  </a:lnTo>
                  <a:lnTo>
                    <a:pt x="1672107" y="3916210"/>
                  </a:lnTo>
                  <a:lnTo>
                    <a:pt x="1719148" y="3920401"/>
                  </a:lnTo>
                  <a:lnTo>
                    <a:pt x="1766519" y="3923411"/>
                  </a:lnTo>
                  <a:lnTo>
                    <a:pt x="1814207" y="3925227"/>
                  </a:lnTo>
                  <a:lnTo>
                    <a:pt x="1862201" y="3925824"/>
                  </a:lnTo>
                  <a:lnTo>
                    <a:pt x="1926336" y="3922522"/>
                  </a:lnTo>
                  <a:lnTo>
                    <a:pt x="1926336" y="1999488"/>
                  </a:lnTo>
                  <a:close/>
                </a:path>
                <a:path w="3926204" h="3926204">
                  <a:moveTo>
                    <a:pt x="3925824" y="2063750"/>
                  </a:moveTo>
                  <a:lnTo>
                    <a:pt x="3922649" y="1999488"/>
                  </a:lnTo>
                  <a:lnTo>
                    <a:pt x="2002536" y="1999488"/>
                  </a:lnTo>
                  <a:lnTo>
                    <a:pt x="2002536" y="3922522"/>
                  </a:lnTo>
                  <a:lnTo>
                    <a:pt x="2066671" y="3925824"/>
                  </a:lnTo>
                  <a:lnTo>
                    <a:pt x="2114651" y="3925227"/>
                  </a:lnTo>
                  <a:lnTo>
                    <a:pt x="2162340" y="3923411"/>
                  </a:lnTo>
                  <a:lnTo>
                    <a:pt x="2209711" y="3920401"/>
                  </a:lnTo>
                  <a:lnTo>
                    <a:pt x="2256752" y="3916210"/>
                  </a:lnTo>
                  <a:lnTo>
                    <a:pt x="2303449" y="3910863"/>
                  </a:lnTo>
                  <a:lnTo>
                    <a:pt x="2349792" y="3904373"/>
                  </a:lnTo>
                  <a:lnTo>
                    <a:pt x="2395766" y="3896741"/>
                  </a:lnTo>
                  <a:lnTo>
                    <a:pt x="2441346" y="3887990"/>
                  </a:lnTo>
                  <a:lnTo>
                    <a:pt x="2486533" y="3878148"/>
                  </a:lnTo>
                  <a:lnTo>
                    <a:pt x="2531300" y="3867200"/>
                  </a:lnTo>
                  <a:lnTo>
                    <a:pt x="2575636" y="3855186"/>
                  </a:lnTo>
                  <a:lnTo>
                    <a:pt x="2619527" y="3842105"/>
                  </a:lnTo>
                  <a:lnTo>
                    <a:pt x="2662948" y="3827983"/>
                  </a:lnTo>
                  <a:lnTo>
                    <a:pt x="2705912" y="3812832"/>
                  </a:lnTo>
                  <a:lnTo>
                    <a:pt x="2748369" y="3796665"/>
                  </a:lnTo>
                  <a:lnTo>
                    <a:pt x="2790342" y="3779494"/>
                  </a:lnTo>
                  <a:lnTo>
                    <a:pt x="2831782" y="3761333"/>
                  </a:lnTo>
                  <a:lnTo>
                    <a:pt x="2872689" y="3742194"/>
                  </a:lnTo>
                  <a:lnTo>
                    <a:pt x="2913049" y="3722103"/>
                  </a:lnTo>
                  <a:lnTo>
                    <a:pt x="2952851" y="3701072"/>
                  </a:lnTo>
                  <a:lnTo>
                    <a:pt x="2992082" y="3679113"/>
                  </a:lnTo>
                  <a:lnTo>
                    <a:pt x="3030702" y="3656228"/>
                  </a:lnTo>
                  <a:lnTo>
                    <a:pt x="3068739" y="3632454"/>
                  </a:lnTo>
                  <a:lnTo>
                    <a:pt x="3106140" y="3607803"/>
                  </a:lnTo>
                  <a:lnTo>
                    <a:pt x="3142907" y="3582263"/>
                  </a:lnTo>
                  <a:lnTo>
                    <a:pt x="3179026" y="3555885"/>
                  </a:lnTo>
                  <a:lnTo>
                    <a:pt x="3214484" y="3528657"/>
                  </a:lnTo>
                  <a:lnTo>
                    <a:pt x="3249269" y="3500602"/>
                  </a:lnTo>
                  <a:lnTo>
                    <a:pt x="3283343" y="3471735"/>
                  </a:lnTo>
                  <a:lnTo>
                    <a:pt x="3316719" y="3442068"/>
                  </a:lnTo>
                  <a:lnTo>
                    <a:pt x="3349371" y="3411626"/>
                  </a:lnTo>
                  <a:lnTo>
                    <a:pt x="3381286" y="3380409"/>
                  </a:lnTo>
                  <a:lnTo>
                    <a:pt x="3412452" y="3348444"/>
                  </a:lnTo>
                  <a:lnTo>
                    <a:pt x="3442843" y="3315741"/>
                  </a:lnTo>
                  <a:lnTo>
                    <a:pt x="3472459" y="3282315"/>
                  </a:lnTo>
                  <a:lnTo>
                    <a:pt x="3501275" y="3248177"/>
                  </a:lnTo>
                  <a:lnTo>
                    <a:pt x="3529292" y="3213341"/>
                  </a:lnTo>
                  <a:lnTo>
                    <a:pt x="3556470" y="3177832"/>
                  </a:lnTo>
                  <a:lnTo>
                    <a:pt x="3582822" y="3141649"/>
                  </a:lnTo>
                  <a:lnTo>
                    <a:pt x="3608311" y="3104832"/>
                  </a:lnTo>
                  <a:lnTo>
                    <a:pt x="3632924" y="3067367"/>
                  </a:lnTo>
                  <a:lnTo>
                    <a:pt x="3656660" y="3029280"/>
                  </a:lnTo>
                  <a:lnTo>
                    <a:pt x="3679507" y="2990583"/>
                  </a:lnTo>
                  <a:lnTo>
                    <a:pt x="3701427" y="2951302"/>
                  </a:lnTo>
                  <a:lnTo>
                    <a:pt x="3722433" y="2911437"/>
                  </a:lnTo>
                  <a:lnTo>
                    <a:pt x="3742486" y="2871012"/>
                  </a:lnTo>
                  <a:lnTo>
                    <a:pt x="3761587" y="2830030"/>
                  </a:lnTo>
                  <a:lnTo>
                    <a:pt x="3779723" y="2788526"/>
                  </a:lnTo>
                  <a:lnTo>
                    <a:pt x="3796868" y="2746502"/>
                  </a:lnTo>
                  <a:lnTo>
                    <a:pt x="3813010" y="2703969"/>
                  </a:lnTo>
                  <a:lnTo>
                    <a:pt x="3828135" y="2660942"/>
                  </a:lnTo>
                  <a:lnTo>
                    <a:pt x="3842232" y="2617457"/>
                  </a:lnTo>
                  <a:lnTo>
                    <a:pt x="3855288" y="2573490"/>
                  </a:lnTo>
                  <a:lnTo>
                    <a:pt x="3867289" y="2529090"/>
                  </a:lnTo>
                  <a:lnTo>
                    <a:pt x="3878211" y="2484259"/>
                  </a:lnTo>
                  <a:lnTo>
                    <a:pt x="3888041" y="2439009"/>
                  </a:lnTo>
                  <a:lnTo>
                    <a:pt x="3896779" y="2393353"/>
                  </a:lnTo>
                  <a:lnTo>
                    <a:pt x="3904399" y="2347315"/>
                  </a:lnTo>
                  <a:lnTo>
                    <a:pt x="3910876" y="2300897"/>
                  </a:lnTo>
                  <a:lnTo>
                    <a:pt x="3916222" y="2254135"/>
                  </a:lnTo>
                  <a:lnTo>
                    <a:pt x="3920401" y="2207018"/>
                  </a:lnTo>
                  <a:lnTo>
                    <a:pt x="3923398" y="2159571"/>
                  </a:lnTo>
                  <a:lnTo>
                    <a:pt x="3925214" y="2111819"/>
                  </a:lnTo>
                  <a:lnTo>
                    <a:pt x="3925824" y="2063750"/>
                  </a:lnTo>
                  <a:close/>
                </a:path>
              </a:pathLst>
            </a:custGeom>
            <a:solidFill>
              <a:srgbClr val="0066CC"/>
            </a:solidFill>
            <a:ln>
              <a:solidFill>
                <a:srgbClr val="0081E2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1100" dirty="0"/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73373162-ED1B-499E-A66A-17B438457603}"/>
                </a:ext>
              </a:extLst>
            </p:cNvPr>
            <p:cNvSpPr txBox="1"/>
            <p:nvPr/>
          </p:nvSpPr>
          <p:spPr>
            <a:xfrm>
              <a:off x="3266316" y="1536060"/>
              <a:ext cx="794385" cy="166979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35560" algn="ctr">
                <a:lnSpc>
                  <a:spcPct val="112400"/>
                </a:lnSpc>
                <a:spcBef>
                  <a:spcPts val="95"/>
                </a:spcBef>
              </a:pPr>
              <a:r>
                <a:rPr sz="6600" b="1" i="1" spc="-50" dirty="0">
                  <a:solidFill>
                    <a:srgbClr val="FFFFFF"/>
                  </a:solidFill>
                  <a:latin typeface="Calibri"/>
                  <a:cs typeface="Calibri"/>
                </a:rPr>
                <a:t>P</a:t>
              </a:r>
              <a:endParaRPr sz="6600" dirty="0">
                <a:latin typeface="Calibri"/>
                <a:cs typeface="Calibri"/>
              </a:endParaRPr>
            </a:p>
          </p:txBody>
        </p:sp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BF0AC9D3-B96E-4D53-94A6-2483F0CCC67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8284" y="3992626"/>
              <a:ext cx="1404518" cy="1609394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C0DBAB4E-BD78-4843-A826-44602B5D548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659" y="1152321"/>
              <a:ext cx="1699742" cy="1518615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9" name="object 18">
              <a:extLst>
                <a:ext uri="{FF2B5EF4-FFF2-40B4-BE49-F238E27FC236}">
                  <a16:creationId xmlns:a16="http://schemas.microsoft.com/office/drawing/2014/main" id="{1A47A04D-3B7B-44D1-82C6-A88E58553F93}"/>
                </a:ext>
              </a:extLst>
            </p:cNvPr>
            <p:cNvGrpSpPr/>
            <p:nvPr/>
          </p:nvGrpSpPr>
          <p:grpSpPr>
            <a:xfrm>
              <a:off x="3757167" y="1219200"/>
              <a:ext cx="1723389" cy="4262120"/>
              <a:chOff x="3757167" y="1219200"/>
              <a:chExt cx="1723389" cy="4262120"/>
            </a:xfrm>
          </p:grpSpPr>
          <p:pic>
            <p:nvPicPr>
              <p:cNvPr id="20" name="object 19">
                <a:extLst>
                  <a:ext uri="{FF2B5EF4-FFF2-40B4-BE49-F238E27FC236}">
                    <a16:creationId xmlns:a16="http://schemas.microsoft.com/office/drawing/2014/main" id="{F3B184BF-6644-4B44-9848-3041C35A8BE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757167" y="3931920"/>
                <a:ext cx="1722996" cy="1548853"/>
              </a:xfrm>
              <a:prstGeom prst="rect">
                <a:avLst/>
              </a:prstGeom>
            </p:spPr>
          </p:pic>
          <p:pic>
            <p:nvPicPr>
              <p:cNvPr id="21" name="object 20">
                <a:extLst>
                  <a:ext uri="{FF2B5EF4-FFF2-40B4-BE49-F238E27FC236}">
                    <a16:creationId xmlns:a16="http://schemas.microsoft.com/office/drawing/2014/main" id="{EE21BCFD-D7C7-4E8B-8F35-12B67F73619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980687" y="1219200"/>
                <a:ext cx="1249680" cy="1481327"/>
              </a:xfrm>
              <a:prstGeom prst="rect">
                <a:avLst/>
              </a:prstGeom>
            </p:spPr>
          </p:pic>
        </p:grpSp>
      </p:grpSp>
      <p:graphicFrame>
        <p:nvGraphicFramePr>
          <p:cNvPr id="25" name="Tabela 24">
            <a:extLst>
              <a:ext uri="{FF2B5EF4-FFF2-40B4-BE49-F238E27FC236}">
                <a16:creationId xmlns:a16="http://schemas.microsoft.com/office/drawing/2014/main" id="{FF770CEA-E515-4322-9D51-2F94110E4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590048"/>
              </p:ext>
            </p:extLst>
          </p:nvPr>
        </p:nvGraphicFramePr>
        <p:xfrm>
          <a:off x="3131840" y="2037209"/>
          <a:ext cx="5602948" cy="3233467"/>
        </p:xfrm>
        <a:graphic>
          <a:graphicData uri="http://schemas.openxmlformats.org/drawingml/2006/table">
            <a:tbl>
              <a:tblPr/>
              <a:tblGrid>
                <a:gridCol w="1400737">
                  <a:extLst>
                    <a:ext uri="{9D8B030D-6E8A-4147-A177-3AD203B41FA5}">
                      <a16:colId xmlns:a16="http://schemas.microsoft.com/office/drawing/2014/main" val="2790295044"/>
                    </a:ext>
                  </a:extLst>
                </a:gridCol>
                <a:gridCol w="1400737">
                  <a:extLst>
                    <a:ext uri="{9D8B030D-6E8A-4147-A177-3AD203B41FA5}">
                      <a16:colId xmlns:a16="http://schemas.microsoft.com/office/drawing/2014/main" val="3378300065"/>
                    </a:ext>
                  </a:extLst>
                </a:gridCol>
                <a:gridCol w="1400737">
                  <a:extLst>
                    <a:ext uri="{9D8B030D-6E8A-4147-A177-3AD203B41FA5}">
                      <a16:colId xmlns:a16="http://schemas.microsoft.com/office/drawing/2014/main" val="3137619759"/>
                    </a:ext>
                  </a:extLst>
                </a:gridCol>
                <a:gridCol w="1400737">
                  <a:extLst>
                    <a:ext uri="{9D8B030D-6E8A-4147-A177-3AD203B41FA5}">
                      <a16:colId xmlns:a16="http://schemas.microsoft.com/office/drawing/2014/main" val="2190470152"/>
                    </a:ext>
                  </a:extLst>
                </a:gridCol>
              </a:tblGrid>
              <a:tr h="61638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MEDICINA DO TRABALHO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Anamnese Psicossocial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Histórico de </a:t>
                      </a:r>
                      <a:r>
                        <a:rPr lang="pt-B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CID's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Prevalentes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Acompanhamento de queixas dos colaboradores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485715"/>
                  </a:ext>
                </a:extLst>
              </a:tr>
              <a:tr h="71102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 </a:t>
                      </a:r>
                      <a:b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PSICOLOGIA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Pesquisa de Clima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Identificação de setores recorrentes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Gestão de Conflitos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222650"/>
                  </a:ext>
                </a:extLst>
              </a:tr>
              <a:tr h="61638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COMPLIANCE / JURÍDICO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Organização de plataforma de denúncias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Identificação de setores críticos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Tratamento de Incidentes, envio para Comissão de Ética Médica e de Enfermagem, Gestão de Conflitos</a:t>
                      </a:r>
                    </a:p>
                    <a:p>
                      <a:pPr algn="ctr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078441"/>
                  </a:ext>
                </a:extLst>
              </a:tr>
              <a:tr h="61638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SEGURANÇA DO TRABALHO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Levantamento de Ambientes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Identificação de Perigos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Mapeamento dos Riscos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771679"/>
                  </a:ext>
                </a:extLst>
              </a:tr>
            </a:tbl>
          </a:graphicData>
        </a:graphic>
      </p:graphicFrame>
      <p:sp>
        <p:nvSpPr>
          <p:cNvPr id="26" name="Título 1">
            <a:extLst>
              <a:ext uri="{FF2B5EF4-FFF2-40B4-BE49-F238E27FC236}">
                <a16:creationId xmlns:a16="http://schemas.microsoft.com/office/drawing/2014/main" id="{2C7D79C1-DBF6-46DA-B925-0C3057CCE51A}"/>
              </a:ext>
            </a:extLst>
          </p:cNvPr>
          <p:cNvSpPr txBox="1">
            <a:spLocks/>
          </p:cNvSpPr>
          <p:nvPr/>
        </p:nvSpPr>
        <p:spPr>
          <a:xfrm>
            <a:off x="628650" y="241235"/>
            <a:ext cx="7886700" cy="66278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1 – PLANEJAR: Estudo e Revisão  </a:t>
            </a:r>
          </a:p>
        </p:txBody>
      </p:sp>
    </p:spTree>
    <p:extLst>
      <p:ext uri="{BB962C8B-B14F-4D97-AF65-F5344CB8AC3E}">
        <p14:creationId xmlns:p14="http://schemas.microsoft.com/office/powerpoint/2010/main" val="1956768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2004CAB-5FCE-4D7D-A62F-ADC1FBE4C56F}"/>
              </a:ext>
            </a:extLst>
          </p:cNvPr>
          <p:cNvGrpSpPr/>
          <p:nvPr/>
        </p:nvGrpSpPr>
        <p:grpSpPr>
          <a:xfrm>
            <a:off x="107504" y="2492896"/>
            <a:ext cx="2520280" cy="2381562"/>
            <a:chOff x="500659" y="1152321"/>
            <a:chExt cx="4979897" cy="4449699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F8F05F1A-AE86-4910-9BFC-0CB88EF41BD2}"/>
                </a:ext>
              </a:extLst>
            </p:cNvPr>
            <p:cNvSpPr/>
            <p:nvPr/>
          </p:nvSpPr>
          <p:spPr>
            <a:xfrm>
              <a:off x="2974847" y="1405128"/>
              <a:ext cx="1923414" cy="1926589"/>
            </a:xfrm>
            <a:custGeom>
              <a:avLst/>
              <a:gdLst/>
              <a:ahLst/>
              <a:cxnLst/>
              <a:rect l="l" t="t" r="r" b="b"/>
              <a:pathLst>
                <a:path w="1923414" h="1926589">
                  <a:moveTo>
                    <a:pt x="64134" y="0"/>
                  </a:moveTo>
                  <a:lnTo>
                    <a:pt x="0" y="3301"/>
                  </a:lnTo>
                  <a:lnTo>
                    <a:pt x="0" y="1926336"/>
                  </a:lnTo>
                  <a:lnTo>
                    <a:pt x="1920113" y="1926336"/>
                  </a:lnTo>
                  <a:lnTo>
                    <a:pt x="1923288" y="1862074"/>
                  </a:lnTo>
                  <a:lnTo>
                    <a:pt x="1922680" y="1814016"/>
                  </a:lnTo>
                  <a:lnTo>
                    <a:pt x="1920868" y="1766258"/>
                  </a:lnTo>
                  <a:lnTo>
                    <a:pt x="1917866" y="1718815"/>
                  </a:lnTo>
                  <a:lnTo>
                    <a:pt x="1913689" y="1671700"/>
                  </a:lnTo>
                  <a:lnTo>
                    <a:pt x="1908351" y="1624929"/>
                  </a:lnTo>
                  <a:lnTo>
                    <a:pt x="1901866" y="1578516"/>
                  </a:lnTo>
                  <a:lnTo>
                    <a:pt x="1894250" y="1532475"/>
                  </a:lnTo>
                  <a:lnTo>
                    <a:pt x="1885517" y="1486822"/>
                  </a:lnTo>
                  <a:lnTo>
                    <a:pt x="1875681" y="1441572"/>
                  </a:lnTo>
                  <a:lnTo>
                    <a:pt x="1864757" y="1396738"/>
                  </a:lnTo>
                  <a:lnTo>
                    <a:pt x="1852760" y="1352335"/>
                  </a:lnTo>
                  <a:lnTo>
                    <a:pt x="1839705" y="1308378"/>
                  </a:lnTo>
                  <a:lnTo>
                    <a:pt x="1825605" y="1264882"/>
                  </a:lnTo>
                  <a:lnTo>
                    <a:pt x="1810476" y="1221860"/>
                  </a:lnTo>
                  <a:lnTo>
                    <a:pt x="1794332" y="1179329"/>
                  </a:lnTo>
                  <a:lnTo>
                    <a:pt x="1777188" y="1137302"/>
                  </a:lnTo>
                  <a:lnTo>
                    <a:pt x="1759058" y="1095795"/>
                  </a:lnTo>
                  <a:lnTo>
                    <a:pt x="1739957" y="1054821"/>
                  </a:lnTo>
                  <a:lnTo>
                    <a:pt x="1719900" y="1014395"/>
                  </a:lnTo>
                  <a:lnTo>
                    <a:pt x="1698900" y="974532"/>
                  </a:lnTo>
                  <a:lnTo>
                    <a:pt x="1676974" y="935247"/>
                  </a:lnTo>
                  <a:lnTo>
                    <a:pt x="1654135" y="896554"/>
                  </a:lnTo>
                  <a:lnTo>
                    <a:pt x="1630398" y="858468"/>
                  </a:lnTo>
                  <a:lnTo>
                    <a:pt x="1605777" y="821004"/>
                  </a:lnTo>
                  <a:lnTo>
                    <a:pt x="1580287" y="784175"/>
                  </a:lnTo>
                  <a:lnTo>
                    <a:pt x="1553944" y="747998"/>
                  </a:lnTo>
                  <a:lnTo>
                    <a:pt x="1526760" y="712485"/>
                  </a:lnTo>
                  <a:lnTo>
                    <a:pt x="1498752" y="677653"/>
                  </a:lnTo>
                  <a:lnTo>
                    <a:pt x="1469933" y="643516"/>
                  </a:lnTo>
                  <a:lnTo>
                    <a:pt x="1440318" y="610087"/>
                  </a:lnTo>
                  <a:lnTo>
                    <a:pt x="1409922" y="577383"/>
                  </a:lnTo>
                  <a:lnTo>
                    <a:pt x="1378759" y="545417"/>
                  </a:lnTo>
                  <a:lnTo>
                    <a:pt x="1346844" y="514204"/>
                  </a:lnTo>
                  <a:lnTo>
                    <a:pt x="1314192" y="483759"/>
                  </a:lnTo>
                  <a:lnTo>
                    <a:pt x="1280817" y="454097"/>
                  </a:lnTo>
                  <a:lnTo>
                    <a:pt x="1246734" y="425231"/>
                  </a:lnTo>
                  <a:lnTo>
                    <a:pt x="1211957" y="397177"/>
                  </a:lnTo>
                  <a:lnTo>
                    <a:pt x="1176501" y="369950"/>
                  </a:lnTo>
                  <a:lnTo>
                    <a:pt x="1140381" y="343563"/>
                  </a:lnTo>
                  <a:lnTo>
                    <a:pt x="1103610" y="318033"/>
                  </a:lnTo>
                  <a:lnTo>
                    <a:pt x="1066205" y="293372"/>
                  </a:lnTo>
                  <a:lnTo>
                    <a:pt x="1028179" y="269596"/>
                  </a:lnTo>
                  <a:lnTo>
                    <a:pt x="989547" y="246719"/>
                  </a:lnTo>
                  <a:lnTo>
                    <a:pt x="950323" y="224757"/>
                  </a:lnTo>
                  <a:lnTo>
                    <a:pt x="910523" y="203723"/>
                  </a:lnTo>
                  <a:lnTo>
                    <a:pt x="870160" y="183633"/>
                  </a:lnTo>
                  <a:lnTo>
                    <a:pt x="829250" y="164501"/>
                  </a:lnTo>
                  <a:lnTo>
                    <a:pt x="787806" y="146341"/>
                  </a:lnTo>
                  <a:lnTo>
                    <a:pt x="745845" y="129169"/>
                  </a:lnTo>
                  <a:lnTo>
                    <a:pt x="703379" y="112998"/>
                  </a:lnTo>
                  <a:lnTo>
                    <a:pt x="660424" y="97844"/>
                  </a:lnTo>
                  <a:lnTo>
                    <a:pt x="616995" y="83721"/>
                  </a:lnTo>
                  <a:lnTo>
                    <a:pt x="573105" y="70644"/>
                  </a:lnTo>
                  <a:lnTo>
                    <a:pt x="528770" y="58627"/>
                  </a:lnTo>
                  <a:lnTo>
                    <a:pt x="484004" y="47685"/>
                  </a:lnTo>
                  <a:lnTo>
                    <a:pt x="438822" y="37833"/>
                  </a:lnTo>
                  <a:lnTo>
                    <a:pt x="393239" y="29086"/>
                  </a:lnTo>
                  <a:lnTo>
                    <a:pt x="347268" y="21457"/>
                  </a:lnTo>
                  <a:lnTo>
                    <a:pt x="300925" y="14961"/>
                  </a:lnTo>
                  <a:lnTo>
                    <a:pt x="254224" y="9614"/>
                  </a:lnTo>
                  <a:lnTo>
                    <a:pt x="207180" y="5430"/>
                  </a:lnTo>
                  <a:lnTo>
                    <a:pt x="159807" y="2423"/>
                  </a:lnTo>
                  <a:lnTo>
                    <a:pt x="112121" y="608"/>
                  </a:lnTo>
                  <a:lnTo>
                    <a:pt x="64134" y="0"/>
                  </a:lnTo>
                  <a:close/>
                </a:path>
              </a:pathLst>
            </a:custGeom>
            <a:solidFill>
              <a:srgbClr val="0066CC"/>
            </a:solidFill>
            <a:ln>
              <a:solidFill>
                <a:srgbClr val="0081E2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1100" dirty="0"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A4C4DD26-9732-4454-83C8-78F0B8CA3AB3}"/>
                </a:ext>
              </a:extLst>
            </p:cNvPr>
            <p:cNvSpPr/>
            <p:nvPr/>
          </p:nvSpPr>
          <p:spPr>
            <a:xfrm>
              <a:off x="972312" y="1405127"/>
              <a:ext cx="3926204" cy="3926204"/>
            </a:xfrm>
            <a:custGeom>
              <a:avLst/>
              <a:gdLst/>
              <a:ahLst/>
              <a:cxnLst/>
              <a:rect l="l" t="t" r="r" b="b"/>
              <a:pathLst>
                <a:path w="3926204" h="3926204">
                  <a:moveTo>
                    <a:pt x="1923288" y="3302"/>
                  </a:moveTo>
                  <a:lnTo>
                    <a:pt x="1859153" y="0"/>
                  </a:lnTo>
                  <a:lnTo>
                    <a:pt x="1811159" y="609"/>
                  </a:lnTo>
                  <a:lnTo>
                    <a:pt x="1763471" y="2425"/>
                  </a:lnTo>
                  <a:lnTo>
                    <a:pt x="1716100" y="5435"/>
                  </a:lnTo>
                  <a:lnTo>
                    <a:pt x="1669059" y="9626"/>
                  </a:lnTo>
                  <a:lnTo>
                    <a:pt x="1622361" y="14973"/>
                  </a:lnTo>
                  <a:lnTo>
                    <a:pt x="1576019" y="21463"/>
                  </a:lnTo>
                  <a:lnTo>
                    <a:pt x="1530045" y="29095"/>
                  </a:lnTo>
                  <a:lnTo>
                    <a:pt x="1484464" y="37846"/>
                  </a:lnTo>
                  <a:lnTo>
                    <a:pt x="1439278" y="47688"/>
                  </a:lnTo>
                  <a:lnTo>
                    <a:pt x="1394510" y="58635"/>
                  </a:lnTo>
                  <a:lnTo>
                    <a:pt x="1350175" y="70650"/>
                  </a:lnTo>
                  <a:lnTo>
                    <a:pt x="1306283" y="83731"/>
                  </a:lnTo>
                  <a:lnTo>
                    <a:pt x="1262862" y="97853"/>
                  </a:lnTo>
                  <a:lnTo>
                    <a:pt x="1219898" y="113004"/>
                  </a:lnTo>
                  <a:lnTo>
                    <a:pt x="1177442" y="129171"/>
                  </a:lnTo>
                  <a:lnTo>
                    <a:pt x="1135468" y="146342"/>
                  </a:lnTo>
                  <a:lnTo>
                    <a:pt x="1094028" y="164503"/>
                  </a:lnTo>
                  <a:lnTo>
                    <a:pt x="1053122" y="183642"/>
                  </a:lnTo>
                  <a:lnTo>
                    <a:pt x="1012761" y="203733"/>
                  </a:lnTo>
                  <a:lnTo>
                    <a:pt x="972959" y="224764"/>
                  </a:lnTo>
                  <a:lnTo>
                    <a:pt x="933729" y="246722"/>
                  </a:lnTo>
                  <a:lnTo>
                    <a:pt x="895108" y="269608"/>
                  </a:lnTo>
                  <a:lnTo>
                    <a:pt x="857072" y="293382"/>
                  </a:lnTo>
                  <a:lnTo>
                    <a:pt x="819670" y="318033"/>
                  </a:lnTo>
                  <a:lnTo>
                    <a:pt x="782904" y="343573"/>
                  </a:lnTo>
                  <a:lnTo>
                    <a:pt x="746785" y="369951"/>
                  </a:lnTo>
                  <a:lnTo>
                    <a:pt x="711327" y="397179"/>
                  </a:lnTo>
                  <a:lnTo>
                    <a:pt x="676541" y="425234"/>
                  </a:lnTo>
                  <a:lnTo>
                    <a:pt x="642467" y="454101"/>
                  </a:lnTo>
                  <a:lnTo>
                    <a:pt x="609092" y="483768"/>
                  </a:lnTo>
                  <a:lnTo>
                    <a:pt x="576440" y="514210"/>
                  </a:lnTo>
                  <a:lnTo>
                    <a:pt x="544525" y="545426"/>
                  </a:lnTo>
                  <a:lnTo>
                    <a:pt x="513359" y="577392"/>
                  </a:lnTo>
                  <a:lnTo>
                    <a:pt x="482968" y="610095"/>
                  </a:lnTo>
                  <a:lnTo>
                    <a:pt x="453351" y="643521"/>
                  </a:lnTo>
                  <a:lnTo>
                    <a:pt x="424535" y="677659"/>
                  </a:lnTo>
                  <a:lnTo>
                    <a:pt x="396519" y="712495"/>
                  </a:lnTo>
                  <a:lnTo>
                    <a:pt x="369341" y="748004"/>
                  </a:lnTo>
                  <a:lnTo>
                    <a:pt x="342988" y="784186"/>
                  </a:lnTo>
                  <a:lnTo>
                    <a:pt x="317500" y="821004"/>
                  </a:lnTo>
                  <a:lnTo>
                    <a:pt x="292887" y="858469"/>
                  </a:lnTo>
                  <a:lnTo>
                    <a:pt x="269151" y="896556"/>
                  </a:lnTo>
                  <a:lnTo>
                    <a:pt x="246303" y="935253"/>
                  </a:lnTo>
                  <a:lnTo>
                    <a:pt x="224383" y="974534"/>
                  </a:lnTo>
                  <a:lnTo>
                    <a:pt x="203377" y="1014399"/>
                  </a:lnTo>
                  <a:lnTo>
                    <a:pt x="183324" y="1054823"/>
                  </a:lnTo>
                  <a:lnTo>
                    <a:pt x="164223" y="1095806"/>
                  </a:lnTo>
                  <a:lnTo>
                    <a:pt x="146088" y="1137310"/>
                  </a:lnTo>
                  <a:lnTo>
                    <a:pt x="128943" y="1179334"/>
                  </a:lnTo>
                  <a:lnTo>
                    <a:pt x="112801" y="1221867"/>
                  </a:lnTo>
                  <a:lnTo>
                    <a:pt x="97675" y="1264894"/>
                  </a:lnTo>
                  <a:lnTo>
                    <a:pt x="83578" y="1308379"/>
                  </a:lnTo>
                  <a:lnTo>
                    <a:pt x="70523" y="1352346"/>
                  </a:lnTo>
                  <a:lnTo>
                    <a:pt x="58521" y="1396746"/>
                  </a:lnTo>
                  <a:lnTo>
                    <a:pt x="47599" y="1441577"/>
                  </a:lnTo>
                  <a:lnTo>
                    <a:pt x="37769" y="1486827"/>
                  </a:lnTo>
                  <a:lnTo>
                    <a:pt x="29032" y="1532483"/>
                  </a:lnTo>
                  <a:lnTo>
                    <a:pt x="21412" y="1578521"/>
                  </a:lnTo>
                  <a:lnTo>
                    <a:pt x="14935" y="1624939"/>
                  </a:lnTo>
                  <a:lnTo>
                    <a:pt x="9588" y="1671701"/>
                  </a:lnTo>
                  <a:lnTo>
                    <a:pt x="5410" y="1718818"/>
                  </a:lnTo>
                  <a:lnTo>
                    <a:pt x="2413" y="1766265"/>
                  </a:lnTo>
                  <a:lnTo>
                    <a:pt x="596" y="1814017"/>
                  </a:lnTo>
                  <a:lnTo>
                    <a:pt x="0" y="1862074"/>
                  </a:lnTo>
                  <a:lnTo>
                    <a:pt x="3238" y="1926336"/>
                  </a:lnTo>
                  <a:lnTo>
                    <a:pt x="1923288" y="1926336"/>
                  </a:lnTo>
                  <a:lnTo>
                    <a:pt x="1923288" y="3302"/>
                  </a:lnTo>
                  <a:close/>
                </a:path>
                <a:path w="3926204" h="3926204">
                  <a:moveTo>
                    <a:pt x="1926336" y="1999488"/>
                  </a:moveTo>
                  <a:lnTo>
                    <a:pt x="6286" y="1999488"/>
                  </a:lnTo>
                  <a:lnTo>
                    <a:pt x="3048" y="2063750"/>
                  </a:lnTo>
                  <a:lnTo>
                    <a:pt x="3644" y="2111819"/>
                  </a:lnTo>
                  <a:lnTo>
                    <a:pt x="5461" y="2159571"/>
                  </a:lnTo>
                  <a:lnTo>
                    <a:pt x="8458" y="2207018"/>
                  </a:lnTo>
                  <a:lnTo>
                    <a:pt x="12636" y="2254135"/>
                  </a:lnTo>
                  <a:lnTo>
                    <a:pt x="17983" y="2300897"/>
                  </a:lnTo>
                  <a:lnTo>
                    <a:pt x="24460" y="2347315"/>
                  </a:lnTo>
                  <a:lnTo>
                    <a:pt x="32080" y="2393353"/>
                  </a:lnTo>
                  <a:lnTo>
                    <a:pt x="40817" y="2439009"/>
                  </a:lnTo>
                  <a:lnTo>
                    <a:pt x="50647" y="2484259"/>
                  </a:lnTo>
                  <a:lnTo>
                    <a:pt x="61569" y="2529090"/>
                  </a:lnTo>
                  <a:lnTo>
                    <a:pt x="73571" y="2573490"/>
                  </a:lnTo>
                  <a:lnTo>
                    <a:pt x="86626" y="2617457"/>
                  </a:lnTo>
                  <a:lnTo>
                    <a:pt x="100723" y="2660942"/>
                  </a:lnTo>
                  <a:lnTo>
                    <a:pt x="115849" y="2703969"/>
                  </a:lnTo>
                  <a:lnTo>
                    <a:pt x="131991" y="2746502"/>
                  </a:lnTo>
                  <a:lnTo>
                    <a:pt x="149136" y="2788526"/>
                  </a:lnTo>
                  <a:lnTo>
                    <a:pt x="167271" y="2830030"/>
                  </a:lnTo>
                  <a:lnTo>
                    <a:pt x="186372" y="2871012"/>
                  </a:lnTo>
                  <a:lnTo>
                    <a:pt x="206425" y="2911437"/>
                  </a:lnTo>
                  <a:lnTo>
                    <a:pt x="227431" y="2951302"/>
                  </a:lnTo>
                  <a:lnTo>
                    <a:pt x="249351" y="2990583"/>
                  </a:lnTo>
                  <a:lnTo>
                    <a:pt x="272199" y="3029280"/>
                  </a:lnTo>
                  <a:lnTo>
                    <a:pt x="295935" y="3067367"/>
                  </a:lnTo>
                  <a:lnTo>
                    <a:pt x="320548" y="3104832"/>
                  </a:lnTo>
                  <a:lnTo>
                    <a:pt x="346036" y="3141649"/>
                  </a:lnTo>
                  <a:lnTo>
                    <a:pt x="372389" y="3177832"/>
                  </a:lnTo>
                  <a:lnTo>
                    <a:pt x="399567" y="3213341"/>
                  </a:lnTo>
                  <a:lnTo>
                    <a:pt x="427583" y="3248177"/>
                  </a:lnTo>
                  <a:lnTo>
                    <a:pt x="456399" y="3282315"/>
                  </a:lnTo>
                  <a:lnTo>
                    <a:pt x="486016" y="3315741"/>
                  </a:lnTo>
                  <a:lnTo>
                    <a:pt x="516407" y="3348444"/>
                  </a:lnTo>
                  <a:lnTo>
                    <a:pt x="547573" y="3380409"/>
                  </a:lnTo>
                  <a:lnTo>
                    <a:pt x="579488" y="3411626"/>
                  </a:lnTo>
                  <a:lnTo>
                    <a:pt x="612140" y="3442068"/>
                  </a:lnTo>
                  <a:lnTo>
                    <a:pt x="645515" y="3471735"/>
                  </a:lnTo>
                  <a:lnTo>
                    <a:pt x="679589" y="3500602"/>
                  </a:lnTo>
                  <a:lnTo>
                    <a:pt x="714375" y="3528657"/>
                  </a:lnTo>
                  <a:lnTo>
                    <a:pt x="749833" y="3555885"/>
                  </a:lnTo>
                  <a:lnTo>
                    <a:pt x="785952" y="3582263"/>
                  </a:lnTo>
                  <a:lnTo>
                    <a:pt x="822718" y="3607803"/>
                  </a:lnTo>
                  <a:lnTo>
                    <a:pt x="860120" y="3632454"/>
                  </a:lnTo>
                  <a:lnTo>
                    <a:pt x="898156" y="3656228"/>
                  </a:lnTo>
                  <a:lnTo>
                    <a:pt x="936777" y="3679113"/>
                  </a:lnTo>
                  <a:lnTo>
                    <a:pt x="976007" y="3701072"/>
                  </a:lnTo>
                  <a:lnTo>
                    <a:pt x="1015809" y="3722103"/>
                  </a:lnTo>
                  <a:lnTo>
                    <a:pt x="1056170" y="3742194"/>
                  </a:lnTo>
                  <a:lnTo>
                    <a:pt x="1097076" y="3761333"/>
                  </a:lnTo>
                  <a:lnTo>
                    <a:pt x="1138516" y="3779494"/>
                  </a:lnTo>
                  <a:lnTo>
                    <a:pt x="1180490" y="3796665"/>
                  </a:lnTo>
                  <a:lnTo>
                    <a:pt x="1222946" y="3812832"/>
                  </a:lnTo>
                  <a:lnTo>
                    <a:pt x="1265910" y="3827983"/>
                  </a:lnTo>
                  <a:lnTo>
                    <a:pt x="1309331" y="3842105"/>
                  </a:lnTo>
                  <a:lnTo>
                    <a:pt x="1353223" y="3855186"/>
                  </a:lnTo>
                  <a:lnTo>
                    <a:pt x="1397558" y="3867200"/>
                  </a:lnTo>
                  <a:lnTo>
                    <a:pt x="1442326" y="3878148"/>
                  </a:lnTo>
                  <a:lnTo>
                    <a:pt x="1487512" y="3887990"/>
                  </a:lnTo>
                  <a:lnTo>
                    <a:pt x="1533093" y="3896741"/>
                  </a:lnTo>
                  <a:lnTo>
                    <a:pt x="1579067" y="3904373"/>
                  </a:lnTo>
                  <a:lnTo>
                    <a:pt x="1625409" y="3910863"/>
                  </a:lnTo>
                  <a:lnTo>
                    <a:pt x="1672107" y="3916210"/>
                  </a:lnTo>
                  <a:lnTo>
                    <a:pt x="1719148" y="3920401"/>
                  </a:lnTo>
                  <a:lnTo>
                    <a:pt x="1766519" y="3923411"/>
                  </a:lnTo>
                  <a:lnTo>
                    <a:pt x="1814207" y="3925227"/>
                  </a:lnTo>
                  <a:lnTo>
                    <a:pt x="1862201" y="3925824"/>
                  </a:lnTo>
                  <a:lnTo>
                    <a:pt x="1926336" y="3922522"/>
                  </a:lnTo>
                  <a:lnTo>
                    <a:pt x="1926336" y="1999488"/>
                  </a:lnTo>
                  <a:close/>
                </a:path>
                <a:path w="3926204" h="3926204">
                  <a:moveTo>
                    <a:pt x="3925824" y="2063750"/>
                  </a:moveTo>
                  <a:lnTo>
                    <a:pt x="3922649" y="1999488"/>
                  </a:lnTo>
                  <a:lnTo>
                    <a:pt x="2002536" y="1999488"/>
                  </a:lnTo>
                  <a:lnTo>
                    <a:pt x="2002536" y="3922522"/>
                  </a:lnTo>
                  <a:lnTo>
                    <a:pt x="2066671" y="3925824"/>
                  </a:lnTo>
                  <a:lnTo>
                    <a:pt x="2114651" y="3925227"/>
                  </a:lnTo>
                  <a:lnTo>
                    <a:pt x="2162340" y="3923411"/>
                  </a:lnTo>
                  <a:lnTo>
                    <a:pt x="2209711" y="3920401"/>
                  </a:lnTo>
                  <a:lnTo>
                    <a:pt x="2256752" y="3916210"/>
                  </a:lnTo>
                  <a:lnTo>
                    <a:pt x="2303449" y="3910863"/>
                  </a:lnTo>
                  <a:lnTo>
                    <a:pt x="2349792" y="3904373"/>
                  </a:lnTo>
                  <a:lnTo>
                    <a:pt x="2395766" y="3896741"/>
                  </a:lnTo>
                  <a:lnTo>
                    <a:pt x="2441346" y="3887990"/>
                  </a:lnTo>
                  <a:lnTo>
                    <a:pt x="2486533" y="3878148"/>
                  </a:lnTo>
                  <a:lnTo>
                    <a:pt x="2531300" y="3867200"/>
                  </a:lnTo>
                  <a:lnTo>
                    <a:pt x="2575636" y="3855186"/>
                  </a:lnTo>
                  <a:lnTo>
                    <a:pt x="2619527" y="3842105"/>
                  </a:lnTo>
                  <a:lnTo>
                    <a:pt x="2662948" y="3827983"/>
                  </a:lnTo>
                  <a:lnTo>
                    <a:pt x="2705912" y="3812832"/>
                  </a:lnTo>
                  <a:lnTo>
                    <a:pt x="2748369" y="3796665"/>
                  </a:lnTo>
                  <a:lnTo>
                    <a:pt x="2790342" y="3779494"/>
                  </a:lnTo>
                  <a:lnTo>
                    <a:pt x="2831782" y="3761333"/>
                  </a:lnTo>
                  <a:lnTo>
                    <a:pt x="2872689" y="3742194"/>
                  </a:lnTo>
                  <a:lnTo>
                    <a:pt x="2913049" y="3722103"/>
                  </a:lnTo>
                  <a:lnTo>
                    <a:pt x="2952851" y="3701072"/>
                  </a:lnTo>
                  <a:lnTo>
                    <a:pt x="2992082" y="3679113"/>
                  </a:lnTo>
                  <a:lnTo>
                    <a:pt x="3030702" y="3656228"/>
                  </a:lnTo>
                  <a:lnTo>
                    <a:pt x="3068739" y="3632454"/>
                  </a:lnTo>
                  <a:lnTo>
                    <a:pt x="3106140" y="3607803"/>
                  </a:lnTo>
                  <a:lnTo>
                    <a:pt x="3142907" y="3582263"/>
                  </a:lnTo>
                  <a:lnTo>
                    <a:pt x="3179026" y="3555885"/>
                  </a:lnTo>
                  <a:lnTo>
                    <a:pt x="3214484" y="3528657"/>
                  </a:lnTo>
                  <a:lnTo>
                    <a:pt x="3249269" y="3500602"/>
                  </a:lnTo>
                  <a:lnTo>
                    <a:pt x="3283343" y="3471735"/>
                  </a:lnTo>
                  <a:lnTo>
                    <a:pt x="3316719" y="3442068"/>
                  </a:lnTo>
                  <a:lnTo>
                    <a:pt x="3349371" y="3411626"/>
                  </a:lnTo>
                  <a:lnTo>
                    <a:pt x="3381286" y="3380409"/>
                  </a:lnTo>
                  <a:lnTo>
                    <a:pt x="3412452" y="3348444"/>
                  </a:lnTo>
                  <a:lnTo>
                    <a:pt x="3442843" y="3315741"/>
                  </a:lnTo>
                  <a:lnTo>
                    <a:pt x="3472459" y="3282315"/>
                  </a:lnTo>
                  <a:lnTo>
                    <a:pt x="3501275" y="3248177"/>
                  </a:lnTo>
                  <a:lnTo>
                    <a:pt x="3529292" y="3213341"/>
                  </a:lnTo>
                  <a:lnTo>
                    <a:pt x="3556470" y="3177832"/>
                  </a:lnTo>
                  <a:lnTo>
                    <a:pt x="3582822" y="3141649"/>
                  </a:lnTo>
                  <a:lnTo>
                    <a:pt x="3608311" y="3104832"/>
                  </a:lnTo>
                  <a:lnTo>
                    <a:pt x="3632924" y="3067367"/>
                  </a:lnTo>
                  <a:lnTo>
                    <a:pt x="3656660" y="3029280"/>
                  </a:lnTo>
                  <a:lnTo>
                    <a:pt x="3679507" y="2990583"/>
                  </a:lnTo>
                  <a:lnTo>
                    <a:pt x="3701427" y="2951302"/>
                  </a:lnTo>
                  <a:lnTo>
                    <a:pt x="3722433" y="2911437"/>
                  </a:lnTo>
                  <a:lnTo>
                    <a:pt x="3742486" y="2871012"/>
                  </a:lnTo>
                  <a:lnTo>
                    <a:pt x="3761587" y="2830030"/>
                  </a:lnTo>
                  <a:lnTo>
                    <a:pt x="3779723" y="2788526"/>
                  </a:lnTo>
                  <a:lnTo>
                    <a:pt x="3796868" y="2746502"/>
                  </a:lnTo>
                  <a:lnTo>
                    <a:pt x="3813010" y="2703969"/>
                  </a:lnTo>
                  <a:lnTo>
                    <a:pt x="3828135" y="2660942"/>
                  </a:lnTo>
                  <a:lnTo>
                    <a:pt x="3842232" y="2617457"/>
                  </a:lnTo>
                  <a:lnTo>
                    <a:pt x="3855288" y="2573490"/>
                  </a:lnTo>
                  <a:lnTo>
                    <a:pt x="3867289" y="2529090"/>
                  </a:lnTo>
                  <a:lnTo>
                    <a:pt x="3878211" y="2484259"/>
                  </a:lnTo>
                  <a:lnTo>
                    <a:pt x="3888041" y="2439009"/>
                  </a:lnTo>
                  <a:lnTo>
                    <a:pt x="3896779" y="2393353"/>
                  </a:lnTo>
                  <a:lnTo>
                    <a:pt x="3904399" y="2347315"/>
                  </a:lnTo>
                  <a:lnTo>
                    <a:pt x="3910876" y="2300897"/>
                  </a:lnTo>
                  <a:lnTo>
                    <a:pt x="3916222" y="2254135"/>
                  </a:lnTo>
                  <a:lnTo>
                    <a:pt x="3920401" y="2207018"/>
                  </a:lnTo>
                  <a:lnTo>
                    <a:pt x="3923398" y="2159571"/>
                  </a:lnTo>
                  <a:lnTo>
                    <a:pt x="3925214" y="2111819"/>
                  </a:lnTo>
                  <a:lnTo>
                    <a:pt x="3925824" y="2063750"/>
                  </a:lnTo>
                  <a:close/>
                </a:path>
              </a:pathLst>
            </a:custGeom>
            <a:solidFill>
              <a:srgbClr val="0066CC"/>
            </a:solidFill>
            <a:ln>
              <a:solidFill>
                <a:srgbClr val="0081E2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sz="1100" dirty="0"/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73373162-ED1B-499E-A66A-17B438457603}"/>
                </a:ext>
              </a:extLst>
            </p:cNvPr>
            <p:cNvSpPr txBox="1"/>
            <p:nvPr/>
          </p:nvSpPr>
          <p:spPr>
            <a:xfrm>
              <a:off x="3204032" y="1286860"/>
              <a:ext cx="794385" cy="3085487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35560" algn="ctr">
                <a:lnSpc>
                  <a:spcPct val="112400"/>
                </a:lnSpc>
                <a:spcBef>
                  <a:spcPts val="95"/>
                </a:spcBef>
              </a:pPr>
              <a:r>
                <a:rPr lang="pt-BR" sz="6600" b="1" i="1" spc="-50" dirty="0">
                  <a:solidFill>
                    <a:srgbClr val="FFFFFF"/>
                  </a:solidFill>
                  <a:latin typeface="Calibri"/>
                  <a:cs typeface="Calibri"/>
                </a:rPr>
                <a:t>P</a:t>
              </a:r>
              <a:r>
                <a:rPr sz="6600" b="1" i="1" spc="-50" dirty="0">
                  <a:solidFill>
                    <a:srgbClr val="FFFFFF"/>
                  </a:solidFill>
                  <a:latin typeface="Calibri"/>
                  <a:cs typeface="Calibri"/>
                </a:rPr>
                <a:t> D</a:t>
              </a:r>
              <a:endParaRPr sz="6600" dirty="0">
                <a:latin typeface="Calibri"/>
                <a:cs typeface="Calibri"/>
              </a:endParaRPr>
            </a:p>
          </p:txBody>
        </p:sp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BF0AC9D3-B96E-4D53-94A6-2483F0CCC67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8284" y="3992626"/>
              <a:ext cx="1404518" cy="1609394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C0DBAB4E-BD78-4843-A826-44602B5D548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659" y="1152321"/>
              <a:ext cx="1699742" cy="1518615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9" name="object 18">
              <a:extLst>
                <a:ext uri="{FF2B5EF4-FFF2-40B4-BE49-F238E27FC236}">
                  <a16:creationId xmlns:a16="http://schemas.microsoft.com/office/drawing/2014/main" id="{1A47A04D-3B7B-44D1-82C6-A88E58553F93}"/>
                </a:ext>
              </a:extLst>
            </p:cNvPr>
            <p:cNvGrpSpPr/>
            <p:nvPr/>
          </p:nvGrpSpPr>
          <p:grpSpPr>
            <a:xfrm>
              <a:off x="3757167" y="1219200"/>
              <a:ext cx="1723389" cy="4262120"/>
              <a:chOff x="3757167" y="1219200"/>
              <a:chExt cx="1723389" cy="4262120"/>
            </a:xfrm>
          </p:grpSpPr>
          <p:pic>
            <p:nvPicPr>
              <p:cNvPr id="20" name="object 19">
                <a:extLst>
                  <a:ext uri="{FF2B5EF4-FFF2-40B4-BE49-F238E27FC236}">
                    <a16:creationId xmlns:a16="http://schemas.microsoft.com/office/drawing/2014/main" id="{F3B184BF-6644-4B44-9848-3041C35A8BE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757167" y="3931920"/>
                <a:ext cx="1722996" cy="1548853"/>
              </a:xfrm>
              <a:prstGeom prst="rect">
                <a:avLst/>
              </a:prstGeom>
            </p:spPr>
          </p:pic>
          <p:pic>
            <p:nvPicPr>
              <p:cNvPr id="21" name="object 20">
                <a:extLst>
                  <a:ext uri="{FF2B5EF4-FFF2-40B4-BE49-F238E27FC236}">
                    <a16:creationId xmlns:a16="http://schemas.microsoft.com/office/drawing/2014/main" id="{EE21BCFD-D7C7-4E8B-8F35-12B67F73619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980687" y="1219200"/>
                <a:ext cx="1249680" cy="1481327"/>
              </a:xfrm>
              <a:prstGeom prst="rect">
                <a:avLst/>
              </a:prstGeom>
            </p:spPr>
          </p:pic>
        </p:grp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080D0282-3886-4104-AA79-F75949DCD9E1}"/>
              </a:ext>
            </a:extLst>
          </p:cNvPr>
          <p:cNvSpPr txBox="1">
            <a:spLocks/>
          </p:cNvSpPr>
          <p:nvPr/>
        </p:nvSpPr>
        <p:spPr>
          <a:xfrm>
            <a:off x="645740" y="245939"/>
            <a:ext cx="7886700" cy="66278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2 – EXECUTAR: Análise Multidisciplinar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13BD59F-4DFA-4740-80AA-92D19B7467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9925126"/>
              </p:ext>
            </p:extLst>
          </p:nvPr>
        </p:nvGraphicFramePr>
        <p:xfrm>
          <a:off x="2699792" y="1340768"/>
          <a:ext cx="6353427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2633681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19128</TotalTime>
  <Words>416</Words>
  <Application>Microsoft Office PowerPoint</Application>
  <PresentationFormat>Apresentação na tela (4:3)</PresentationFormat>
  <Paragraphs>116</Paragraphs>
  <Slides>16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Arial</vt:lpstr>
      <vt:lpstr>Calibri</vt:lpstr>
      <vt:lpstr>Google Sans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emdsilva</dc:creator>
  <cp:lastModifiedBy>Marcia Cristina Bessi Antunes</cp:lastModifiedBy>
  <cp:revision>1386</cp:revision>
  <cp:lastPrinted>2021-11-23T12:24:31Z</cp:lastPrinted>
  <dcterms:created xsi:type="dcterms:W3CDTF">2014-06-17T12:14:03Z</dcterms:created>
  <dcterms:modified xsi:type="dcterms:W3CDTF">2026-04-24T12:12:02Z</dcterms:modified>
</cp:coreProperties>
</file>